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8" r:id="rId2"/>
    <p:sldId id="269" r:id="rId3"/>
    <p:sldId id="279" r:id="rId4"/>
    <p:sldId id="280" r:id="rId5"/>
    <p:sldId id="272" r:id="rId6"/>
    <p:sldId id="281" r:id="rId7"/>
    <p:sldId id="282" r:id="rId8"/>
    <p:sldId id="273" r:id="rId9"/>
    <p:sldId id="283" r:id="rId10"/>
    <p:sldId id="284" r:id="rId11"/>
    <p:sldId id="275" r:id="rId12"/>
    <p:sldId id="285" r:id="rId13"/>
    <p:sldId id="277" r:id="rId14"/>
    <p:sldId id="286" r:id="rId15"/>
    <p:sldId id="287" r:id="rId16"/>
    <p:sldId id="28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CFF1E9-C400-4787-9EBE-7E2369A40695}" type="doc">
      <dgm:prSet loTypeId="urn:microsoft.com/office/officeart/2011/layout/InterconnectedBlockProcess" loCatId="process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73DBD4-90CD-4290-8BFE-98DD059D9533}">
      <dgm:prSet phldrT="[Text]"/>
      <dgm:spPr/>
      <dgm:t>
        <a:bodyPr/>
        <a:lstStyle/>
        <a:p>
          <a:r>
            <a:rPr lang="en-US" dirty="0"/>
            <a:t>Step 1</a:t>
          </a:r>
        </a:p>
      </dgm:t>
      <dgm:extLst>
        <a:ext uri="{E40237B7-FDA0-4F09-8148-C483321AD2D9}">
          <dgm14:cNvPr xmlns:dgm14="http://schemas.microsoft.com/office/drawing/2010/diagram" id="0" name="" title="Step 1 heading "/>
        </a:ext>
      </dgm:extLst>
    </dgm:pt>
    <dgm:pt modelId="{103DDE2D-4BA9-46E4-B7D5-20AC68D5AF79}" type="parTrans" cxnId="{BE946E77-33F8-4D64-A0D4-AF0C74135D36}">
      <dgm:prSet/>
      <dgm:spPr/>
      <dgm:t>
        <a:bodyPr/>
        <a:lstStyle/>
        <a:p>
          <a:endParaRPr lang="en-US"/>
        </a:p>
      </dgm:t>
    </dgm:pt>
    <dgm:pt modelId="{C2971989-7AAA-42A2-A4EF-884E090F6962}" type="sibTrans" cxnId="{BE946E77-33F8-4D64-A0D4-AF0C74135D36}">
      <dgm:prSet/>
      <dgm:spPr/>
      <dgm:t>
        <a:bodyPr/>
        <a:lstStyle/>
        <a:p>
          <a:endParaRPr lang="en-US"/>
        </a:p>
      </dgm:t>
    </dgm:pt>
    <dgm:pt modelId="{DC116BB7-7E08-4371-8427-129FC519EAC3}">
      <dgm:prSet phldrT="[Text]"/>
      <dgm:spPr/>
      <dgm:t>
        <a:bodyPr/>
        <a:lstStyle/>
        <a:p>
          <a:r>
            <a:rPr lang="en-US" dirty="0"/>
            <a:t>Step 3</a:t>
          </a:r>
        </a:p>
      </dgm:t>
      <dgm:extLst>
        <a:ext uri="{E40237B7-FDA0-4F09-8148-C483321AD2D9}">
          <dgm14:cNvPr xmlns:dgm14="http://schemas.microsoft.com/office/drawing/2010/diagram" id="0" name="" title="Step 2 heading"/>
        </a:ext>
      </dgm:extLst>
    </dgm:pt>
    <dgm:pt modelId="{D9D289B4-455D-4A02-8505-A4AF490B105A}" type="parTrans" cxnId="{CB4B7FE7-8AFF-4751-A507-684CB9536E49}">
      <dgm:prSet/>
      <dgm:spPr/>
      <dgm:t>
        <a:bodyPr/>
        <a:lstStyle/>
        <a:p>
          <a:endParaRPr lang="en-US"/>
        </a:p>
      </dgm:t>
    </dgm:pt>
    <dgm:pt modelId="{0DFF8ADE-93F1-470A-9A46-AAD178A95DAC}" type="sibTrans" cxnId="{CB4B7FE7-8AFF-4751-A507-684CB9536E49}">
      <dgm:prSet/>
      <dgm:spPr/>
      <dgm:t>
        <a:bodyPr/>
        <a:lstStyle/>
        <a:p>
          <a:endParaRPr lang="en-US"/>
        </a:p>
      </dgm:t>
    </dgm:pt>
    <dgm:pt modelId="{7947CEE9-5A28-46C4-A03A-3C8C5E37DF87}">
      <dgm:prSet phldrT="[Text]"/>
      <dgm:spPr/>
      <dgm:t>
        <a:bodyPr/>
        <a:lstStyle/>
        <a:p>
          <a:r>
            <a:rPr lang="en-IN" dirty="0"/>
            <a:t>Step 2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Step 1 task description"/>
        </a:ext>
      </dgm:extLst>
    </dgm:pt>
    <dgm:pt modelId="{BF51C53E-E658-496D-9C60-FC71F03FB86F}" type="parTrans" cxnId="{9C1AFC09-ACFD-4642-A98C-0A3856C5CEAD}">
      <dgm:prSet/>
      <dgm:spPr/>
      <dgm:t>
        <a:bodyPr/>
        <a:lstStyle/>
        <a:p>
          <a:endParaRPr lang="en-US"/>
        </a:p>
      </dgm:t>
    </dgm:pt>
    <dgm:pt modelId="{456F42C0-B429-4FE8-B163-6E1DA1EE39B8}" type="sibTrans" cxnId="{9C1AFC09-ACFD-4642-A98C-0A3856C5CEAD}">
      <dgm:prSet/>
      <dgm:spPr/>
      <dgm:t>
        <a:bodyPr/>
        <a:lstStyle/>
        <a:p>
          <a:endParaRPr lang="en-US"/>
        </a:p>
      </dgm:t>
    </dgm:pt>
    <dgm:pt modelId="{CDA36253-46B1-4579-98B8-8C5F85390E57}">
      <dgm:prSet phldrT="[Text]"/>
      <dgm:spPr/>
      <dgm:t>
        <a:bodyPr/>
        <a:lstStyle/>
        <a:p>
          <a:r>
            <a:rPr lang="en-US" dirty="0"/>
            <a:t>Step 4</a:t>
          </a:r>
        </a:p>
      </dgm:t>
      <dgm:extLst>
        <a:ext uri="{E40237B7-FDA0-4F09-8148-C483321AD2D9}">
          <dgm14:cNvPr xmlns:dgm14="http://schemas.microsoft.com/office/drawing/2010/diagram" id="0" name="" title="Step 2 task description"/>
        </a:ext>
      </dgm:extLst>
    </dgm:pt>
    <dgm:pt modelId="{ACEAB6EC-AA1D-4924-9607-920AF547F530}" type="parTrans" cxnId="{CBE684EA-7285-45DB-BE1C-833E3F4C7507}">
      <dgm:prSet/>
      <dgm:spPr/>
      <dgm:t>
        <a:bodyPr/>
        <a:lstStyle/>
        <a:p>
          <a:endParaRPr lang="en-US"/>
        </a:p>
      </dgm:t>
    </dgm:pt>
    <dgm:pt modelId="{EBAFA115-C9A8-4243-8E32-FA3EB149282E}" type="sibTrans" cxnId="{CBE684EA-7285-45DB-BE1C-833E3F4C7507}">
      <dgm:prSet/>
      <dgm:spPr/>
      <dgm:t>
        <a:bodyPr/>
        <a:lstStyle/>
        <a:p>
          <a:endParaRPr lang="en-US"/>
        </a:p>
      </dgm:t>
    </dgm:pt>
    <dgm:pt modelId="{10FE6316-23EE-47CE-9B89-BC8C073B5E7A}">
      <dgm:prSet phldrT="[Text]"/>
      <dgm:spPr/>
      <dgm:t>
        <a:bodyPr/>
        <a:lstStyle/>
        <a:p>
          <a:r>
            <a:rPr lang="en-US" dirty="0"/>
            <a:t>Step 6</a:t>
          </a:r>
        </a:p>
      </dgm:t>
      <dgm:extLst>
        <a:ext uri="{E40237B7-FDA0-4F09-8148-C483321AD2D9}">
          <dgm14:cNvPr xmlns:dgm14="http://schemas.microsoft.com/office/drawing/2010/diagram" id="0" name="" title="Step 3 task description"/>
        </a:ext>
      </dgm:extLst>
    </dgm:pt>
    <dgm:pt modelId="{66F05F6C-B4CE-4631-9053-DB7483C5405C}" type="parTrans" cxnId="{BB09ACB8-BFE3-46F8-BAE2-FF819A707017}">
      <dgm:prSet/>
      <dgm:spPr/>
      <dgm:t>
        <a:bodyPr/>
        <a:lstStyle/>
        <a:p>
          <a:endParaRPr lang="en-US"/>
        </a:p>
      </dgm:t>
    </dgm:pt>
    <dgm:pt modelId="{22B2D49C-3B9C-4707-B418-835FAE5F964C}" type="sibTrans" cxnId="{BB09ACB8-BFE3-46F8-BAE2-FF819A707017}">
      <dgm:prSet/>
      <dgm:spPr/>
      <dgm:t>
        <a:bodyPr/>
        <a:lstStyle/>
        <a:p>
          <a:endParaRPr lang="en-US"/>
        </a:p>
      </dgm:t>
    </dgm:pt>
    <dgm:pt modelId="{7CECA0AB-610B-40F3-B090-6F1635DEEBA3}">
      <dgm:prSet phldrT="[Text]"/>
      <dgm:spPr/>
      <dgm:t>
        <a:bodyPr/>
        <a:lstStyle/>
        <a:p>
          <a:r>
            <a:rPr lang="en-US" dirty="0"/>
            <a:t>Step 5</a:t>
          </a:r>
        </a:p>
      </dgm:t>
      <dgm:extLst>
        <a:ext uri="{E40237B7-FDA0-4F09-8148-C483321AD2D9}">
          <dgm14:cNvPr xmlns:dgm14="http://schemas.microsoft.com/office/drawing/2010/diagram" id="0" name="" title="Step 3 heading"/>
        </a:ext>
      </dgm:extLst>
    </dgm:pt>
    <dgm:pt modelId="{BAF2E384-230D-4858-9CE7-77AA704A69F6}" type="parTrans" cxnId="{08C14A99-C365-4AD5-A145-67440E119CFE}">
      <dgm:prSet/>
      <dgm:spPr/>
      <dgm:t>
        <a:bodyPr/>
        <a:lstStyle/>
        <a:p>
          <a:endParaRPr lang="en-US"/>
        </a:p>
      </dgm:t>
    </dgm:pt>
    <dgm:pt modelId="{2688901E-AE32-4DA5-A99E-0AC13433ABD5}" type="sibTrans" cxnId="{08C14A99-C365-4AD5-A145-67440E119CFE}">
      <dgm:prSet/>
      <dgm:spPr/>
      <dgm:t>
        <a:bodyPr/>
        <a:lstStyle/>
        <a:p>
          <a:endParaRPr lang="en-US"/>
        </a:p>
      </dgm:t>
    </dgm:pt>
    <dgm:pt modelId="{F939AAF6-40EE-4CE3-B621-AFC2CDACD331}">
      <dgm:prSet/>
      <dgm:spPr/>
      <dgm:t>
        <a:bodyPr/>
        <a:lstStyle/>
        <a:p>
          <a:r>
            <a:rPr lang="en-US" u="sng" dirty="0">
              <a:latin typeface="Bahnschrift Condensed" panose="020B0502040204020203" pitchFamily="34" charset="0"/>
            </a:rPr>
            <a:t>Load Dataset</a:t>
          </a:r>
          <a:r>
            <a:rPr lang="en-US" dirty="0">
              <a:latin typeface="Bahnschrift Condensed" panose="020B0502040204020203" pitchFamily="34" charset="0"/>
            </a:rPr>
            <a:t>
Load the dataset containing Bengali sentences (and possibly their English translations) from a CSV file</a:t>
          </a:r>
          <a:r>
            <a:rPr lang="en-US" dirty="0"/>
            <a:t>.</a:t>
          </a:r>
          <a:endParaRPr lang="en-IN" dirty="0"/>
        </a:p>
      </dgm:t>
    </dgm:pt>
    <dgm:pt modelId="{D3B8AE9D-C89B-44BF-ACA9-903FDCE913F6}" type="parTrans" cxnId="{0A81AFB1-B846-4C43-BC22-F31693CCBE5A}">
      <dgm:prSet/>
      <dgm:spPr/>
      <dgm:t>
        <a:bodyPr/>
        <a:lstStyle/>
        <a:p>
          <a:endParaRPr lang="en-IN"/>
        </a:p>
      </dgm:t>
    </dgm:pt>
    <dgm:pt modelId="{5E091EBC-D9C2-416E-8159-0FF25252B141}" type="sibTrans" cxnId="{0A81AFB1-B846-4C43-BC22-F31693CCBE5A}">
      <dgm:prSet/>
      <dgm:spPr/>
      <dgm:t>
        <a:bodyPr/>
        <a:lstStyle/>
        <a:p>
          <a:endParaRPr lang="en-IN"/>
        </a:p>
      </dgm:t>
    </dgm:pt>
    <dgm:pt modelId="{BDF0813C-928F-41B2-BB4A-7816731525D0}">
      <dgm:prSet/>
      <dgm:spPr/>
      <dgm:t>
        <a:bodyPr/>
        <a:lstStyle/>
        <a:p>
          <a:r>
            <a:rPr lang="en-US" u="sng" dirty="0">
              <a:latin typeface="Bahnschrift Condensed" panose="020B0502040204020203" pitchFamily="34" charset="0"/>
            </a:rPr>
            <a:t>Preprocess Data</a:t>
          </a:r>
          <a:endParaRPr lang="en-IN" dirty="0">
            <a:latin typeface="Bahnschrift Condensed" panose="020B0502040204020203" pitchFamily="34" charset="0"/>
          </a:endParaRPr>
        </a:p>
      </dgm:t>
    </dgm:pt>
    <dgm:pt modelId="{3C49B5A6-1405-49D1-99D2-425FB6E27A74}" type="parTrans" cxnId="{BA15A6A0-4B4D-4732-B856-E742240D8244}">
      <dgm:prSet/>
      <dgm:spPr/>
      <dgm:t>
        <a:bodyPr/>
        <a:lstStyle/>
        <a:p>
          <a:endParaRPr lang="en-IN"/>
        </a:p>
      </dgm:t>
    </dgm:pt>
    <dgm:pt modelId="{8163FDA8-BF14-4974-9B12-4B81E6D1EED9}" type="sibTrans" cxnId="{BA15A6A0-4B4D-4732-B856-E742240D8244}">
      <dgm:prSet/>
      <dgm:spPr/>
      <dgm:t>
        <a:bodyPr/>
        <a:lstStyle/>
        <a:p>
          <a:endParaRPr lang="en-IN"/>
        </a:p>
      </dgm:t>
    </dgm:pt>
    <dgm:pt modelId="{8DE36532-2C00-42BB-B0FC-885D8CA034E9}">
      <dgm:prSet/>
      <dgm:spPr/>
      <dgm:t>
        <a:bodyPr/>
        <a:lstStyle/>
        <a:p>
          <a:r>
            <a:rPr lang="en-US" dirty="0">
              <a:latin typeface="Bahnschrift Condensed" panose="020B0502040204020203" pitchFamily="34" charset="0"/>
            </a:rPr>
            <a:t>Tokenize, clean, and prepare the text data for input into the translation models</a:t>
          </a:r>
          <a:endParaRPr lang="en-IN" dirty="0"/>
        </a:p>
      </dgm:t>
    </dgm:pt>
    <dgm:pt modelId="{E0844329-59DF-4600-80F4-14ACF2DEB16A}" type="parTrans" cxnId="{2CAC25F9-89D4-42A7-AC91-B932B19EC4F9}">
      <dgm:prSet/>
      <dgm:spPr/>
      <dgm:t>
        <a:bodyPr/>
        <a:lstStyle/>
        <a:p>
          <a:endParaRPr lang="en-IN"/>
        </a:p>
      </dgm:t>
    </dgm:pt>
    <dgm:pt modelId="{1A3459CF-C37E-4791-940D-C2C859DEE4CE}" type="sibTrans" cxnId="{2CAC25F9-89D4-42A7-AC91-B932B19EC4F9}">
      <dgm:prSet/>
      <dgm:spPr/>
      <dgm:t>
        <a:bodyPr/>
        <a:lstStyle/>
        <a:p>
          <a:endParaRPr lang="en-IN"/>
        </a:p>
      </dgm:t>
    </dgm:pt>
    <dgm:pt modelId="{8AE86358-9C8F-45C8-993B-FF9044A65C08}">
      <dgm:prSet/>
      <dgm:spPr/>
      <dgm:t>
        <a:bodyPr/>
        <a:lstStyle/>
        <a:p>
          <a:r>
            <a:rPr lang="en-US">
              <a:latin typeface="Bahnschrift Condensed" panose="020B0502040204020203" pitchFamily="34" charset="0"/>
            </a:rPr>
            <a:t>. </a:t>
          </a:r>
          <a:endParaRPr lang="en-IN" dirty="0">
            <a:latin typeface="Bahnschrift Condensed" panose="020B0502040204020203" pitchFamily="34" charset="0"/>
          </a:endParaRPr>
        </a:p>
      </dgm:t>
    </dgm:pt>
    <dgm:pt modelId="{9536B950-1E87-43ED-BA26-7BEE9A8A2CDA}" type="parTrans" cxnId="{C02A0216-54FD-4405-B626-4CDE4E10C4B5}">
      <dgm:prSet/>
      <dgm:spPr/>
      <dgm:t>
        <a:bodyPr/>
        <a:lstStyle/>
        <a:p>
          <a:endParaRPr lang="en-IN"/>
        </a:p>
      </dgm:t>
    </dgm:pt>
    <dgm:pt modelId="{E942FF56-588F-477C-BD82-77FE8AA24389}" type="sibTrans" cxnId="{C02A0216-54FD-4405-B626-4CDE4E10C4B5}">
      <dgm:prSet/>
      <dgm:spPr/>
      <dgm:t>
        <a:bodyPr/>
        <a:lstStyle/>
        <a:p>
          <a:endParaRPr lang="en-IN"/>
        </a:p>
      </dgm:t>
    </dgm:pt>
    <dgm:pt modelId="{0DD1CC38-FC8D-4E45-AE4B-3352ACD34889}">
      <dgm:prSet custT="1"/>
      <dgm:spPr/>
      <dgm:t>
        <a:bodyPr/>
        <a:lstStyle/>
        <a:p>
          <a:r>
            <a:rPr lang="en-US" sz="1400" dirty="0"/>
            <a:t> </a:t>
          </a:r>
          <a:r>
            <a:rPr lang="en-US" sz="1600" u="sng" dirty="0">
              <a:latin typeface="Bahnschrift Condensed" panose="020B0502040204020203" pitchFamily="34" charset="0"/>
            </a:rPr>
            <a:t>Initialize Metrics</a:t>
          </a:r>
          <a:r>
            <a:rPr lang="en-US" sz="1600" dirty="0">
              <a:latin typeface="Bahnschrift Condensed" panose="020B0502040204020203" pitchFamily="34" charset="0"/>
            </a:rPr>
            <a:t>
Set up evaluation metrics that will be used to assess the quality of the translations. Common metrics include BLEU, ROUGE-L, METEOR, and </a:t>
          </a:r>
          <a:r>
            <a:rPr lang="en-US" sz="1600" dirty="0" err="1">
              <a:latin typeface="Bahnschrift Condensed" panose="020B0502040204020203" pitchFamily="34" charset="0"/>
            </a:rPr>
            <a:t>BERTScore</a:t>
          </a:r>
          <a:r>
            <a:rPr lang="en-US" sz="1600" dirty="0">
              <a:latin typeface="Bahnschrift Condensed" panose="020B0502040204020203" pitchFamily="34" charset="0"/>
            </a:rPr>
            <a:t>.</a:t>
          </a:r>
          <a:endParaRPr lang="en-IN" sz="1600" dirty="0">
            <a:latin typeface="Bahnschrift Condensed" panose="020B0502040204020203" pitchFamily="34" charset="0"/>
          </a:endParaRPr>
        </a:p>
      </dgm:t>
    </dgm:pt>
    <dgm:pt modelId="{FCAE9D05-4CB8-40FD-9DB9-56E585148D67}" type="parTrans" cxnId="{BA125FB9-DD78-4170-A70B-4BFA77F45580}">
      <dgm:prSet/>
      <dgm:spPr/>
      <dgm:t>
        <a:bodyPr/>
        <a:lstStyle/>
        <a:p>
          <a:endParaRPr lang="en-IN"/>
        </a:p>
      </dgm:t>
    </dgm:pt>
    <dgm:pt modelId="{26D05360-4C32-4186-BC94-0341743BC154}" type="sibTrans" cxnId="{BA125FB9-DD78-4170-A70B-4BFA77F45580}">
      <dgm:prSet/>
      <dgm:spPr/>
      <dgm:t>
        <a:bodyPr/>
        <a:lstStyle/>
        <a:p>
          <a:endParaRPr lang="en-IN"/>
        </a:p>
      </dgm:t>
    </dgm:pt>
    <dgm:pt modelId="{A7CB9195-7231-45BA-AFD6-D8DCD849C5B4}">
      <dgm:prSet custT="1"/>
      <dgm:spPr/>
      <dgm:t>
        <a:bodyPr/>
        <a:lstStyle/>
        <a:p>
          <a:r>
            <a:rPr lang="en-US" sz="1600" u="sng" dirty="0">
              <a:latin typeface="Bahnschrift Condensed" panose="020B0502040204020203" pitchFamily="34" charset="0"/>
            </a:rPr>
            <a:t>Load Translation Models</a:t>
          </a:r>
          <a:r>
            <a:rPr lang="en-US" sz="1600" u="none" dirty="0">
              <a:latin typeface="Bahnschrift Condensed" panose="020B0502040204020203" pitchFamily="34" charset="0"/>
            </a:rPr>
            <a:t>
Load multiple pre-trained translation models, each capable of translating Bengali to English. (</a:t>
          </a:r>
          <a:r>
            <a:rPr lang="en-US" sz="1600" u="none" dirty="0" err="1">
              <a:latin typeface="Bahnschrift Condensed" panose="020B0502040204020203" pitchFamily="34" charset="0"/>
            </a:rPr>
            <a:t>mBART</a:t>
          </a:r>
          <a:r>
            <a:rPr lang="en-US" sz="1600" u="none" dirty="0">
              <a:latin typeface="Bahnschrift Condensed" panose="020B0502040204020203" pitchFamily="34" charset="0"/>
            </a:rPr>
            <a:t>-large, OPUS-MT, NLLB-200, mT5-small, and IndicTrans-v2)</a:t>
          </a:r>
          <a:endParaRPr lang="en-IN" sz="1400" dirty="0"/>
        </a:p>
      </dgm:t>
    </dgm:pt>
    <dgm:pt modelId="{1B48E86D-AD2E-48EC-B4B7-674CDA0AA9ED}" type="parTrans" cxnId="{A6D035B8-4F66-479F-9CAF-40CBC754D25C}">
      <dgm:prSet/>
      <dgm:spPr/>
      <dgm:t>
        <a:bodyPr/>
        <a:lstStyle/>
        <a:p>
          <a:endParaRPr lang="en-IN"/>
        </a:p>
      </dgm:t>
    </dgm:pt>
    <dgm:pt modelId="{931C93AF-BA91-46C6-9524-154F396FFC36}" type="sibTrans" cxnId="{A6D035B8-4F66-479F-9CAF-40CBC754D25C}">
      <dgm:prSet/>
      <dgm:spPr/>
      <dgm:t>
        <a:bodyPr/>
        <a:lstStyle/>
        <a:p>
          <a:endParaRPr lang="en-IN"/>
        </a:p>
      </dgm:t>
    </dgm:pt>
    <dgm:pt modelId="{20336620-62B1-480A-8B95-85C07A0D81F2}">
      <dgm:prSet custT="1"/>
      <dgm:spPr/>
      <dgm:t>
        <a:bodyPr/>
        <a:lstStyle/>
        <a:p>
          <a:r>
            <a:rPr lang="en-US" sz="1800" u="sng" dirty="0">
              <a:latin typeface="Bahnschrift Condensed" panose="020B0502040204020203" pitchFamily="34" charset="0"/>
            </a:rPr>
            <a:t>Iterate Through Models</a:t>
          </a:r>
          <a:r>
            <a:rPr lang="en-US" sz="1800" dirty="0">
              <a:latin typeface="Bahnschrift Condensed" panose="020B0502040204020203" pitchFamily="34" charset="0"/>
            </a:rPr>
            <a:t>
Loop through each translation model to evaluate its performance on the dataset</a:t>
          </a:r>
          <a:r>
            <a:rPr lang="en-US" sz="1700" dirty="0"/>
            <a:t>.</a:t>
          </a:r>
          <a:endParaRPr lang="en-IN" sz="1700" dirty="0"/>
        </a:p>
      </dgm:t>
    </dgm:pt>
    <dgm:pt modelId="{4C2B494F-46DC-40AE-8D11-E44695E034B0}" type="parTrans" cxnId="{A6AB8B5F-6C08-47A1-AB32-C72DF8AAB4E9}">
      <dgm:prSet/>
      <dgm:spPr/>
      <dgm:t>
        <a:bodyPr/>
        <a:lstStyle/>
        <a:p>
          <a:endParaRPr lang="en-IN"/>
        </a:p>
      </dgm:t>
    </dgm:pt>
    <dgm:pt modelId="{DC721E7C-EDFA-4FC8-825F-A779296AA850}" type="sibTrans" cxnId="{A6AB8B5F-6C08-47A1-AB32-C72DF8AAB4E9}">
      <dgm:prSet/>
      <dgm:spPr/>
      <dgm:t>
        <a:bodyPr/>
        <a:lstStyle/>
        <a:p>
          <a:endParaRPr lang="en-IN"/>
        </a:p>
      </dgm:t>
    </dgm:pt>
    <dgm:pt modelId="{6AD9134A-0E17-40BE-A31C-0B3A48D3F151}">
      <dgm:prSet custT="1"/>
      <dgm:spPr/>
      <dgm:t>
        <a:bodyPr/>
        <a:lstStyle/>
        <a:p>
          <a:r>
            <a:rPr lang="en-US" sz="1800" u="sng" dirty="0">
              <a:latin typeface="Bahnschrift Condensed" panose="020B0502040204020203" pitchFamily="34" charset="0"/>
            </a:rPr>
            <a:t>Batch Processing</a:t>
          </a:r>
          <a:r>
            <a:rPr lang="en-US" sz="1800" dirty="0">
              <a:latin typeface="Bahnschrift Condensed" panose="020B0502040204020203" pitchFamily="34" charset="0"/>
            </a:rPr>
            <a:t>
Process the dataset in batches to efficiently manage computational resources and ensure that translations are generated quickly</a:t>
          </a:r>
          <a:r>
            <a:rPr lang="en-US" sz="1500" dirty="0"/>
            <a:t>.</a:t>
          </a:r>
          <a:endParaRPr lang="en-IN" sz="1500" dirty="0"/>
        </a:p>
      </dgm:t>
    </dgm:pt>
    <dgm:pt modelId="{6AE3ABBC-E703-4CEB-8871-71DFE2917A03}" type="parTrans" cxnId="{97FB7F28-E7C4-4AE2-8B4B-052AB776DE34}">
      <dgm:prSet/>
      <dgm:spPr/>
      <dgm:t>
        <a:bodyPr/>
        <a:lstStyle/>
        <a:p>
          <a:endParaRPr lang="en-IN"/>
        </a:p>
      </dgm:t>
    </dgm:pt>
    <dgm:pt modelId="{0E16761E-39E9-47D0-A25D-CFCB2FED911E}" type="sibTrans" cxnId="{97FB7F28-E7C4-4AE2-8B4B-052AB776DE34}">
      <dgm:prSet/>
      <dgm:spPr/>
      <dgm:t>
        <a:bodyPr/>
        <a:lstStyle/>
        <a:p>
          <a:endParaRPr lang="en-IN"/>
        </a:p>
      </dgm:t>
    </dgm:pt>
    <dgm:pt modelId="{B75A8043-2A5C-40F5-AB52-84B648833440}" type="pres">
      <dgm:prSet presAssocID="{25CFF1E9-C400-4787-9EBE-7E2369A40695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</dgm:pt>
    <dgm:pt modelId="{D132D67D-C022-4F72-8C04-89A0BD9ABD14}" type="pres">
      <dgm:prSet presAssocID="{10FE6316-23EE-47CE-9B89-BC8C073B5E7A}" presName="ChildAccent6" presStyleCnt="0"/>
      <dgm:spPr/>
    </dgm:pt>
    <dgm:pt modelId="{BF7E8E07-E735-4B93-BBFC-D680D5131202}" type="pres">
      <dgm:prSet presAssocID="{10FE6316-23EE-47CE-9B89-BC8C073B5E7A}" presName="ChildAccent" presStyleLbl="alignImgPlace1" presStyleIdx="0" presStyleCnt="6"/>
      <dgm:spPr/>
    </dgm:pt>
    <dgm:pt modelId="{7A8E6E9D-A5B3-464D-AF71-C1718E8BA76B}" type="pres">
      <dgm:prSet presAssocID="{10FE6316-23EE-47CE-9B89-BC8C073B5E7A}" presName="Child6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DE3AD868-D3BC-45AD-9AFC-63FE76C68730}" type="pres">
      <dgm:prSet presAssocID="{10FE6316-23EE-47CE-9B89-BC8C073B5E7A}" presName="Parent6" presStyleLbl="node1" presStyleIdx="0" presStyleCnt="6">
        <dgm:presLayoutVars>
          <dgm:chMax val="2"/>
          <dgm:chPref val="1"/>
          <dgm:bulletEnabled val="1"/>
        </dgm:presLayoutVars>
      </dgm:prSet>
      <dgm:spPr/>
    </dgm:pt>
    <dgm:pt modelId="{0FA46F49-318D-4ABA-ADD0-AFEF7E9CAE95}" type="pres">
      <dgm:prSet presAssocID="{7CECA0AB-610B-40F3-B090-6F1635DEEBA3}" presName="ChildAccent5" presStyleCnt="0"/>
      <dgm:spPr/>
    </dgm:pt>
    <dgm:pt modelId="{878FC103-C764-4B12-881B-D0533F7D9205}" type="pres">
      <dgm:prSet presAssocID="{7CECA0AB-610B-40F3-B090-6F1635DEEBA3}" presName="ChildAccent" presStyleLbl="alignImgPlace1" presStyleIdx="1" presStyleCnt="6"/>
      <dgm:spPr/>
    </dgm:pt>
    <dgm:pt modelId="{C72388BC-E9CC-4891-A2E8-7C3842F8F2F5}" type="pres">
      <dgm:prSet presAssocID="{7CECA0AB-610B-40F3-B090-6F1635DEEBA3}" presName="Child5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587915E-CA91-43B4-B99B-759FA4F90068}" type="pres">
      <dgm:prSet presAssocID="{7CECA0AB-610B-40F3-B090-6F1635DEEBA3}" presName="Parent5" presStyleLbl="node1" presStyleIdx="1" presStyleCnt="6">
        <dgm:presLayoutVars>
          <dgm:chMax val="2"/>
          <dgm:chPref val="1"/>
          <dgm:bulletEnabled val="1"/>
        </dgm:presLayoutVars>
      </dgm:prSet>
      <dgm:spPr/>
    </dgm:pt>
    <dgm:pt modelId="{2EB6FA3A-59A3-4ED4-AD36-69D40D1D1DB0}" type="pres">
      <dgm:prSet presAssocID="{CDA36253-46B1-4579-98B8-8C5F85390E57}" presName="ChildAccent4" presStyleCnt="0"/>
      <dgm:spPr/>
    </dgm:pt>
    <dgm:pt modelId="{136B420C-1010-425B-9961-E695DD6222E7}" type="pres">
      <dgm:prSet presAssocID="{CDA36253-46B1-4579-98B8-8C5F85390E57}" presName="ChildAccent" presStyleLbl="alignImgPlace1" presStyleIdx="2" presStyleCnt="6"/>
      <dgm:spPr/>
    </dgm:pt>
    <dgm:pt modelId="{11F6D2F4-A773-4852-9203-404C518CFE33}" type="pres">
      <dgm:prSet presAssocID="{CDA36253-46B1-4579-98B8-8C5F85390E57}" presName="Child4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3E902EA1-81A5-49B9-B5D3-680C87514151}" type="pres">
      <dgm:prSet presAssocID="{CDA36253-46B1-4579-98B8-8C5F85390E57}" presName="Parent4" presStyleLbl="node1" presStyleIdx="2" presStyleCnt="6">
        <dgm:presLayoutVars>
          <dgm:chMax val="2"/>
          <dgm:chPref val="1"/>
          <dgm:bulletEnabled val="1"/>
        </dgm:presLayoutVars>
      </dgm:prSet>
      <dgm:spPr/>
    </dgm:pt>
    <dgm:pt modelId="{B7565A19-E9B4-4CA8-A4B2-4DDF1AE6D65D}" type="pres">
      <dgm:prSet presAssocID="{DC116BB7-7E08-4371-8427-129FC519EAC3}" presName="ChildAccent3" presStyleCnt="0"/>
      <dgm:spPr/>
    </dgm:pt>
    <dgm:pt modelId="{8481E0A1-3340-4D41-A335-19FC673E8623}" type="pres">
      <dgm:prSet presAssocID="{DC116BB7-7E08-4371-8427-129FC519EAC3}" presName="ChildAccent" presStyleLbl="alignImgPlace1" presStyleIdx="3" presStyleCnt="6"/>
      <dgm:spPr/>
    </dgm:pt>
    <dgm:pt modelId="{5DB9F440-0169-4F5B-A909-E897175BD5EB}" type="pres">
      <dgm:prSet presAssocID="{DC116BB7-7E08-4371-8427-129FC519EAC3}" presName="Child3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09E0EDA-2B3E-4E3E-8994-0029C6355C5B}" type="pres">
      <dgm:prSet presAssocID="{DC116BB7-7E08-4371-8427-129FC519EAC3}" presName="Parent3" presStyleLbl="node1" presStyleIdx="3" presStyleCnt="6">
        <dgm:presLayoutVars>
          <dgm:chMax val="2"/>
          <dgm:chPref val="1"/>
          <dgm:bulletEnabled val="1"/>
        </dgm:presLayoutVars>
      </dgm:prSet>
      <dgm:spPr/>
    </dgm:pt>
    <dgm:pt modelId="{13ACC56C-BD12-4A78-914B-85FF35D6448F}" type="pres">
      <dgm:prSet presAssocID="{7947CEE9-5A28-46C4-A03A-3C8C5E37DF87}" presName="ChildAccent2" presStyleCnt="0"/>
      <dgm:spPr/>
    </dgm:pt>
    <dgm:pt modelId="{CAA1B60B-4005-498C-BF51-8CC23986F317}" type="pres">
      <dgm:prSet presAssocID="{7947CEE9-5A28-46C4-A03A-3C8C5E37DF87}" presName="ChildAccent" presStyleLbl="alignImgPlace1" presStyleIdx="4" presStyleCnt="6"/>
      <dgm:spPr/>
    </dgm:pt>
    <dgm:pt modelId="{5DF707EC-A634-429E-A5F1-5C4030CF0B3A}" type="pres">
      <dgm:prSet presAssocID="{7947CEE9-5A28-46C4-A03A-3C8C5E37DF87}" presName="Child2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10B8938-D06A-4108-98AC-ACBC8EA54C82}" type="pres">
      <dgm:prSet presAssocID="{7947CEE9-5A28-46C4-A03A-3C8C5E37DF87}" presName="Parent2" presStyleLbl="node1" presStyleIdx="4" presStyleCnt="6">
        <dgm:presLayoutVars>
          <dgm:chMax val="2"/>
          <dgm:chPref val="1"/>
          <dgm:bulletEnabled val="1"/>
        </dgm:presLayoutVars>
      </dgm:prSet>
      <dgm:spPr/>
    </dgm:pt>
    <dgm:pt modelId="{45FD4591-DBFF-4CB2-9093-D43637390FB5}" type="pres">
      <dgm:prSet presAssocID="{9973DBD4-90CD-4290-8BFE-98DD059D9533}" presName="ChildAccent1" presStyleCnt="0"/>
      <dgm:spPr/>
    </dgm:pt>
    <dgm:pt modelId="{3830D3E1-928E-44CE-8B15-1E0CB9FA2D58}" type="pres">
      <dgm:prSet presAssocID="{9973DBD4-90CD-4290-8BFE-98DD059D9533}" presName="ChildAccent" presStyleLbl="alignImgPlace1" presStyleIdx="5" presStyleCnt="6"/>
      <dgm:spPr/>
    </dgm:pt>
    <dgm:pt modelId="{B1BE7A79-853A-4053-B20E-911788D679BC}" type="pres">
      <dgm:prSet presAssocID="{9973DBD4-90CD-4290-8BFE-98DD059D9533}" presName="Child1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89B834B-0576-4B5D-B813-1B600D181483}" type="pres">
      <dgm:prSet presAssocID="{9973DBD4-90CD-4290-8BFE-98DD059D9533}" presName="Parent1" presStyleLbl="node1" presStyleIdx="5" presStyleCnt="6">
        <dgm:presLayoutVars>
          <dgm:chMax val="2"/>
          <dgm:chPref val="1"/>
          <dgm:bulletEnabled val="1"/>
        </dgm:presLayoutVars>
      </dgm:prSet>
      <dgm:spPr/>
    </dgm:pt>
  </dgm:ptLst>
  <dgm:cxnLst>
    <dgm:cxn modelId="{9C06D204-6299-4C41-A7D1-10ED8878D143}" type="presOf" srcId="{0DD1CC38-FC8D-4E45-AE4B-3352ACD34889}" destId="{5DB9F440-0169-4F5B-A909-E897175BD5EB}" srcOrd="1" destOrd="0" presId="urn:microsoft.com/office/officeart/2011/layout/InterconnectedBlockProcess"/>
    <dgm:cxn modelId="{72FD3505-F3FD-462F-95CE-79586DE7E9FD}" type="presOf" srcId="{A7CB9195-7231-45BA-AFD6-D8DCD849C5B4}" destId="{11F6D2F4-A773-4852-9203-404C518CFE33}" srcOrd="1" destOrd="0" presId="urn:microsoft.com/office/officeart/2011/layout/InterconnectedBlockProcess"/>
    <dgm:cxn modelId="{9C1AFC09-ACFD-4642-A98C-0A3856C5CEAD}" srcId="{25CFF1E9-C400-4787-9EBE-7E2369A40695}" destId="{7947CEE9-5A28-46C4-A03A-3C8C5E37DF87}" srcOrd="1" destOrd="0" parTransId="{BF51C53E-E658-496D-9C60-FC71F03FB86F}" sibTransId="{456F42C0-B429-4FE8-B163-6E1DA1EE39B8}"/>
    <dgm:cxn modelId="{D1B99F0C-1DDE-4BE2-9627-0342B903DD92}" type="presOf" srcId="{8AE86358-9C8F-45C8-993B-FF9044A65C08}" destId="{CAA1B60B-4005-498C-BF51-8CC23986F317}" srcOrd="0" destOrd="2" presId="urn:microsoft.com/office/officeart/2011/layout/InterconnectedBlockProcess"/>
    <dgm:cxn modelId="{6CE7B20C-D832-4FFC-87D7-5823901CDD30}" type="presOf" srcId="{A7CB9195-7231-45BA-AFD6-D8DCD849C5B4}" destId="{136B420C-1010-425B-9961-E695DD6222E7}" srcOrd="0" destOrd="0" presId="urn:microsoft.com/office/officeart/2011/layout/InterconnectedBlockProcess"/>
    <dgm:cxn modelId="{C7C1510E-44FA-4F6F-80BB-02647C455F47}" type="presOf" srcId="{10FE6316-23EE-47CE-9B89-BC8C073B5E7A}" destId="{DE3AD868-D3BC-45AD-9AFC-63FE76C68730}" srcOrd="0" destOrd="0" presId="urn:microsoft.com/office/officeart/2011/layout/InterconnectedBlockProcess"/>
    <dgm:cxn modelId="{2500C411-3BF0-4273-898B-AEA72371FE88}" type="presOf" srcId="{8DE36532-2C00-42BB-B0FC-885D8CA034E9}" destId="{5DF707EC-A634-429E-A5F1-5C4030CF0B3A}" srcOrd="1" destOrd="1" presId="urn:microsoft.com/office/officeart/2011/layout/InterconnectedBlockProcess"/>
    <dgm:cxn modelId="{C02A0216-54FD-4405-B626-4CDE4E10C4B5}" srcId="{7947CEE9-5A28-46C4-A03A-3C8C5E37DF87}" destId="{8AE86358-9C8F-45C8-993B-FF9044A65C08}" srcOrd="2" destOrd="0" parTransId="{9536B950-1E87-43ED-BA26-7BEE9A8A2CDA}" sibTransId="{E942FF56-588F-477C-BD82-77FE8AA24389}"/>
    <dgm:cxn modelId="{9C10111A-C3A6-4D9A-9B3D-1AFF409A95A1}" type="presOf" srcId="{F939AAF6-40EE-4CE3-B621-AFC2CDACD331}" destId="{B1BE7A79-853A-4053-B20E-911788D679BC}" srcOrd="1" destOrd="0" presId="urn:microsoft.com/office/officeart/2011/layout/InterconnectedBlockProcess"/>
    <dgm:cxn modelId="{A7DFBF24-7BB8-4791-99DA-0898292DC3D8}" type="presOf" srcId="{0DD1CC38-FC8D-4E45-AE4B-3352ACD34889}" destId="{8481E0A1-3340-4D41-A335-19FC673E8623}" srcOrd="0" destOrd="0" presId="urn:microsoft.com/office/officeart/2011/layout/InterconnectedBlockProcess"/>
    <dgm:cxn modelId="{97FB7F28-E7C4-4AE2-8B4B-052AB776DE34}" srcId="{10FE6316-23EE-47CE-9B89-BC8C073B5E7A}" destId="{6AD9134A-0E17-40BE-A31C-0B3A48D3F151}" srcOrd="0" destOrd="0" parTransId="{6AE3ABBC-E703-4CEB-8871-71DFE2917A03}" sibTransId="{0E16761E-39E9-47D0-A25D-CFCB2FED911E}"/>
    <dgm:cxn modelId="{13BEA12B-208F-4875-8428-25EC51B16C9C}" type="presOf" srcId="{9973DBD4-90CD-4290-8BFE-98DD059D9533}" destId="{689B834B-0576-4B5D-B813-1B600D181483}" srcOrd="0" destOrd="0" presId="urn:microsoft.com/office/officeart/2011/layout/InterconnectedBlockProcess"/>
    <dgm:cxn modelId="{0686322D-8C54-4B35-A03E-BBBA9D3BE362}" type="presOf" srcId="{6AD9134A-0E17-40BE-A31C-0B3A48D3F151}" destId="{BF7E8E07-E735-4B93-BBFC-D680D5131202}" srcOrd="0" destOrd="0" presId="urn:microsoft.com/office/officeart/2011/layout/InterconnectedBlockProcess"/>
    <dgm:cxn modelId="{A08A6630-A92F-4328-9B67-9E2C0C67C884}" type="presOf" srcId="{20336620-62B1-480A-8B95-85C07A0D81F2}" destId="{878FC103-C764-4B12-881B-D0533F7D9205}" srcOrd="0" destOrd="0" presId="urn:microsoft.com/office/officeart/2011/layout/InterconnectedBlockProcess"/>
    <dgm:cxn modelId="{98FC7033-CA73-4092-BBC2-8E7D223F8203}" type="presOf" srcId="{DC116BB7-7E08-4371-8427-129FC519EAC3}" destId="{109E0EDA-2B3E-4E3E-8994-0029C6355C5B}" srcOrd="0" destOrd="0" presId="urn:microsoft.com/office/officeart/2011/layout/InterconnectedBlockProcess"/>
    <dgm:cxn modelId="{4454153B-0E54-4270-8341-4E382CD671FA}" type="presOf" srcId="{BDF0813C-928F-41B2-BB4A-7816731525D0}" destId="{CAA1B60B-4005-498C-BF51-8CC23986F317}" srcOrd="0" destOrd="0" presId="urn:microsoft.com/office/officeart/2011/layout/InterconnectedBlockProcess"/>
    <dgm:cxn modelId="{A6AB8B5F-6C08-47A1-AB32-C72DF8AAB4E9}" srcId="{7CECA0AB-610B-40F3-B090-6F1635DEEBA3}" destId="{20336620-62B1-480A-8B95-85C07A0D81F2}" srcOrd="0" destOrd="0" parTransId="{4C2B494F-46DC-40AE-8D11-E44695E034B0}" sibTransId="{DC721E7C-EDFA-4FC8-825F-A779296AA850}"/>
    <dgm:cxn modelId="{03D80E70-D5F1-4CD0-A988-159F92350109}" type="presOf" srcId="{CDA36253-46B1-4579-98B8-8C5F85390E57}" destId="{3E902EA1-81A5-49B9-B5D3-680C87514151}" srcOrd="0" destOrd="0" presId="urn:microsoft.com/office/officeart/2011/layout/InterconnectedBlockProcess"/>
    <dgm:cxn modelId="{BE946E77-33F8-4D64-A0D4-AF0C74135D36}" srcId="{25CFF1E9-C400-4787-9EBE-7E2369A40695}" destId="{9973DBD4-90CD-4290-8BFE-98DD059D9533}" srcOrd="0" destOrd="0" parTransId="{103DDE2D-4BA9-46E4-B7D5-20AC68D5AF79}" sibTransId="{C2971989-7AAA-42A2-A4EF-884E090F6962}"/>
    <dgm:cxn modelId="{08C14A99-C365-4AD5-A145-67440E119CFE}" srcId="{25CFF1E9-C400-4787-9EBE-7E2369A40695}" destId="{7CECA0AB-610B-40F3-B090-6F1635DEEBA3}" srcOrd="4" destOrd="0" parTransId="{BAF2E384-230D-4858-9CE7-77AA704A69F6}" sibTransId="{2688901E-AE32-4DA5-A99E-0AC13433ABD5}"/>
    <dgm:cxn modelId="{BA15A6A0-4B4D-4732-B856-E742240D8244}" srcId="{7947CEE9-5A28-46C4-A03A-3C8C5E37DF87}" destId="{BDF0813C-928F-41B2-BB4A-7816731525D0}" srcOrd="0" destOrd="0" parTransId="{3C49B5A6-1405-49D1-99D2-425FB6E27A74}" sibTransId="{8163FDA8-BF14-4974-9B12-4B81E6D1EED9}"/>
    <dgm:cxn modelId="{3AB6BFAD-7360-49FC-BF32-9BC09DFA6F5C}" type="presOf" srcId="{7CECA0AB-610B-40F3-B090-6F1635DEEBA3}" destId="{5587915E-CA91-43B4-B99B-759FA4F90068}" srcOrd="0" destOrd="0" presId="urn:microsoft.com/office/officeart/2011/layout/InterconnectedBlockProcess"/>
    <dgm:cxn modelId="{0A81AFB1-B846-4C43-BC22-F31693CCBE5A}" srcId="{9973DBD4-90CD-4290-8BFE-98DD059D9533}" destId="{F939AAF6-40EE-4CE3-B621-AFC2CDACD331}" srcOrd="0" destOrd="0" parTransId="{D3B8AE9D-C89B-44BF-ACA9-903FDCE913F6}" sibTransId="{5E091EBC-D9C2-416E-8159-0FF25252B141}"/>
    <dgm:cxn modelId="{A6D035B8-4F66-479F-9CAF-40CBC754D25C}" srcId="{CDA36253-46B1-4579-98B8-8C5F85390E57}" destId="{A7CB9195-7231-45BA-AFD6-D8DCD849C5B4}" srcOrd="0" destOrd="0" parTransId="{1B48E86D-AD2E-48EC-B4B7-674CDA0AA9ED}" sibTransId="{931C93AF-BA91-46C6-9524-154F396FFC36}"/>
    <dgm:cxn modelId="{BB09ACB8-BFE3-46F8-BAE2-FF819A707017}" srcId="{25CFF1E9-C400-4787-9EBE-7E2369A40695}" destId="{10FE6316-23EE-47CE-9B89-BC8C073B5E7A}" srcOrd="5" destOrd="0" parTransId="{66F05F6C-B4CE-4631-9053-DB7483C5405C}" sibTransId="{22B2D49C-3B9C-4707-B418-835FAE5F964C}"/>
    <dgm:cxn modelId="{BA125FB9-DD78-4170-A70B-4BFA77F45580}" srcId="{DC116BB7-7E08-4371-8427-129FC519EAC3}" destId="{0DD1CC38-FC8D-4E45-AE4B-3352ACD34889}" srcOrd="0" destOrd="0" parTransId="{FCAE9D05-4CB8-40FD-9DB9-56E585148D67}" sibTransId="{26D05360-4C32-4186-BC94-0341743BC154}"/>
    <dgm:cxn modelId="{343C2DBC-6AF7-4902-9B56-A03F0C0E6158}" type="presOf" srcId="{8DE36532-2C00-42BB-B0FC-885D8CA034E9}" destId="{CAA1B60B-4005-498C-BF51-8CC23986F317}" srcOrd="0" destOrd="1" presId="urn:microsoft.com/office/officeart/2011/layout/InterconnectedBlockProcess"/>
    <dgm:cxn modelId="{9DB541BC-7744-4C9D-9952-7460D257BD15}" type="presOf" srcId="{6AD9134A-0E17-40BE-A31C-0B3A48D3F151}" destId="{7A8E6E9D-A5B3-464D-AF71-C1718E8BA76B}" srcOrd="1" destOrd="0" presId="urn:microsoft.com/office/officeart/2011/layout/InterconnectedBlockProcess"/>
    <dgm:cxn modelId="{19B622C1-5EE9-4F90-B4C7-CC40C62A1370}" type="presOf" srcId="{25CFF1E9-C400-4787-9EBE-7E2369A40695}" destId="{B75A8043-2A5C-40F5-AB52-84B648833440}" srcOrd="0" destOrd="0" presId="urn:microsoft.com/office/officeart/2011/layout/InterconnectedBlockProcess"/>
    <dgm:cxn modelId="{43A36DC3-E45E-4B7B-A174-266F7B543A29}" type="presOf" srcId="{20336620-62B1-480A-8B95-85C07A0D81F2}" destId="{C72388BC-E9CC-4891-A2E8-7C3842F8F2F5}" srcOrd="1" destOrd="0" presId="urn:microsoft.com/office/officeart/2011/layout/InterconnectedBlockProcess"/>
    <dgm:cxn modelId="{B72602CA-A3E1-486D-9936-CC10ACAB2FD3}" type="presOf" srcId="{7947CEE9-5A28-46C4-A03A-3C8C5E37DF87}" destId="{110B8938-D06A-4108-98AC-ACBC8EA54C82}" srcOrd="0" destOrd="0" presId="urn:microsoft.com/office/officeart/2011/layout/InterconnectedBlockProcess"/>
    <dgm:cxn modelId="{84E126D3-2767-4809-BE61-9524AD7398B8}" type="presOf" srcId="{F939AAF6-40EE-4CE3-B621-AFC2CDACD331}" destId="{3830D3E1-928E-44CE-8B15-1E0CB9FA2D58}" srcOrd="0" destOrd="0" presId="urn:microsoft.com/office/officeart/2011/layout/InterconnectedBlockProcess"/>
    <dgm:cxn modelId="{18E6DBE3-1999-4E4E-8964-62A823F7D83D}" type="presOf" srcId="{BDF0813C-928F-41B2-BB4A-7816731525D0}" destId="{5DF707EC-A634-429E-A5F1-5C4030CF0B3A}" srcOrd="1" destOrd="0" presId="urn:microsoft.com/office/officeart/2011/layout/InterconnectedBlockProcess"/>
    <dgm:cxn modelId="{CB4B7FE7-8AFF-4751-A507-684CB9536E49}" srcId="{25CFF1E9-C400-4787-9EBE-7E2369A40695}" destId="{DC116BB7-7E08-4371-8427-129FC519EAC3}" srcOrd="2" destOrd="0" parTransId="{D9D289B4-455D-4A02-8505-A4AF490B105A}" sibTransId="{0DFF8ADE-93F1-470A-9A46-AAD178A95DAC}"/>
    <dgm:cxn modelId="{CBE684EA-7285-45DB-BE1C-833E3F4C7507}" srcId="{25CFF1E9-C400-4787-9EBE-7E2369A40695}" destId="{CDA36253-46B1-4579-98B8-8C5F85390E57}" srcOrd="3" destOrd="0" parTransId="{ACEAB6EC-AA1D-4924-9607-920AF547F530}" sibTransId="{EBAFA115-C9A8-4243-8E32-FA3EB149282E}"/>
    <dgm:cxn modelId="{2CAC25F9-89D4-42A7-AC91-B932B19EC4F9}" srcId="{7947CEE9-5A28-46C4-A03A-3C8C5E37DF87}" destId="{8DE36532-2C00-42BB-B0FC-885D8CA034E9}" srcOrd="1" destOrd="0" parTransId="{E0844329-59DF-4600-80F4-14ACF2DEB16A}" sibTransId="{1A3459CF-C37E-4791-940D-C2C859DEE4CE}"/>
    <dgm:cxn modelId="{C80F99FF-90E4-4DC3-8D42-ABD628955F28}" type="presOf" srcId="{8AE86358-9C8F-45C8-993B-FF9044A65C08}" destId="{5DF707EC-A634-429E-A5F1-5C4030CF0B3A}" srcOrd="1" destOrd="2" presId="urn:microsoft.com/office/officeart/2011/layout/InterconnectedBlockProcess"/>
    <dgm:cxn modelId="{AAD051AD-2ADF-4339-A25E-BDC7E3354839}" type="presParOf" srcId="{B75A8043-2A5C-40F5-AB52-84B648833440}" destId="{D132D67D-C022-4F72-8C04-89A0BD9ABD14}" srcOrd="0" destOrd="0" presId="urn:microsoft.com/office/officeart/2011/layout/InterconnectedBlockProcess"/>
    <dgm:cxn modelId="{DFB6F45C-DEB5-46B2-B080-8C31CAC78812}" type="presParOf" srcId="{D132D67D-C022-4F72-8C04-89A0BD9ABD14}" destId="{BF7E8E07-E735-4B93-BBFC-D680D5131202}" srcOrd="0" destOrd="0" presId="urn:microsoft.com/office/officeart/2011/layout/InterconnectedBlockProcess"/>
    <dgm:cxn modelId="{DBB9B538-AED2-468F-B33C-BA71D5FC955D}" type="presParOf" srcId="{B75A8043-2A5C-40F5-AB52-84B648833440}" destId="{7A8E6E9D-A5B3-464D-AF71-C1718E8BA76B}" srcOrd="1" destOrd="0" presId="urn:microsoft.com/office/officeart/2011/layout/InterconnectedBlockProcess"/>
    <dgm:cxn modelId="{BE6491BD-82C5-431D-B421-B1B001F96788}" type="presParOf" srcId="{B75A8043-2A5C-40F5-AB52-84B648833440}" destId="{DE3AD868-D3BC-45AD-9AFC-63FE76C68730}" srcOrd="2" destOrd="0" presId="urn:microsoft.com/office/officeart/2011/layout/InterconnectedBlockProcess"/>
    <dgm:cxn modelId="{3AD18DE9-3962-4AA0-8435-46E603A6CA36}" type="presParOf" srcId="{B75A8043-2A5C-40F5-AB52-84B648833440}" destId="{0FA46F49-318D-4ABA-ADD0-AFEF7E9CAE95}" srcOrd="3" destOrd="0" presId="urn:microsoft.com/office/officeart/2011/layout/InterconnectedBlockProcess"/>
    <dgm:cxn modelId="{468AFCF6-6D1E-4B65-8278-A00B23FDD365}" type="presParOf" srcId="{0FA46F49-318D-4ABA-ADD0-AFEF7E9CAE95}" destId="{878FC103-C764-4B12-881B-D0533F7D9205}" srcOrd="0" destOrd="0" presId="urn:microsoft.com/office/officeart/2011/layout/InterconnectedBlockProcess"/>
    <dgm:cxn modelId="{152CD0B7-C7FE-48C5-84FA-A2886069E5FB}" type="presParOf" srcId="{B75A8043-2A5C-40F5-AB52-84B648833440}" destId="{C72388BC-E9CC-4891-A2E8-7C3842F8F2F5}" srcOrd="4" destOrd="0" presId="urn:microsoft.com/office/officeart/2011/layout/InterconnectedBlockProcess"/>
    <dgm:cxn modelId="{2E7DE514-8276-4F43-9778-F861526D2912}" type="presParOf" srcId="{B75A8043-2A5C-40F5-AB52-84B648833440}" destId="{5587915E-CA91-43B4-B99B-759FA4F90068}" srcOrd="5" destOrd="0" presId="urn:microsoft.com/office/officeart/2011/layout/InterconnectedBlockProcess"/>
    <dgm:cxn modelId="{23CCD27A-CC39-4615-ABFE-94BC69683A0A}" type="presParOf" srcId="{B75A8043-2A5C-40F5-AB52-84B648833440}" destId="{2EB6FA3A-59A3-4ED4-AD36-69D40D1D1DB0}" srcOrd="6" destOrd="0" presId="urn:microsoft.com/office/officeart/2011/layout/InterconnectedBlockProcess"/>
    <dgm:cxn modelId="{008ECA52-03D5-4542-ADF7-A8E8169F9F18}" type="presParOf" srcId="{2EB6FA3A-59A3-4ED4-AD36-69D40D1D1DB0}" destId="{136B420C-1010-425B-9961-E695DD6222E7}" srcOrd="0" destOrd="0" presId="urn:microsoft.com/office/officeart/2011/layout/InterconnectedBlockProcess"/>
    <dgm:cxn modelId="{3EA05EC6-E75D-4C9F-976C-419D70626985}" type="presParOf" srcId="{B75A8043-2A5C-40F5-AB52-84B648833440}" destId="{11F6D2F4-A773-4852-9203-404C518CFE33}" srcOrd="7" destOrd="0" presId="urn:microsoft.com/office/officeart/2011/layout/InterconnectedBlockProcess"/>
    <dgm:cxn modelId="{CFA8EB80-0E6C-4C93-B239-C83AE9FBF78F}" type="presParOf" srcId="{B75A8043-2A5C-40F5-AB52-84B648833440}" destId="{3E902EA1-81A5-49B9-B5D3-680C87514151}" srcOrd="8" destOrd="0" presId="urn:microsoft.com/office/officeart/2011/layout/InterconnectedBlockProcess"/>
    <dgm:cxn modelId="{85ECE844-FC2D-4363-AF10-4134B2F8E466}" type="presParOf" srcId="{B75A8043-2A5C-40F5-AB52-84B648833440}" destId="{B7565A19-E9B4-4CA8-A4B2-4DDF1AE6D65D}" srcOrd="9" destOrd="0" presId="urn:microsoft.com/office/officeart/2011/layout/InterconnectedBlockProcess"/>
    <dgm:cxn modelId="{2FDC35FD-62CB-48E0-8A93-176B56744914}" type="presParOf" srcId="{B7565A19-E9B4-4CA8-A4B2-4DDF1AE6D65D}" destId="{8481E0A1-3340-4D41-A335-19FC673E8623}" srcOrd="0" destOrd="0" presId="urn:microsoft.com/office/officeart/2011/layout/InterconnectedBlockProcess"/>
    <dgm:cxn modelId="{A65E4305-32BE-44F5-9B14-03F491A1284E}" type="presParOf" srcId="{B75A8043-2A5C-40F5-AB52-84B648833440}" destId="{5DB9F440-0169-4F5B-A909-E897175BD5EB}" srcOrd="10" destOrd="0" presId="urn:microsoft.com/office/officeart/2011/layout/InterconnectedBlockProcess"/>
    <dgm:cxn modelId="{E38CFB8E-5F51-4B83-8711-D8BB2BD48678}" type="presParOf" srcId="{B75A8043-2A5C-40F5-AB52-84B648833440}" destId="{109E0EDA-2B3E-4E3E-8994-0029C6355C5B}" srcOrd="11" destOrd="0" presId="urn:microsoft.com/office/officeart/2011/layout/InterconnectedBlockProcess"/>
    <dgm:cxn modelId="{70181570-B09A-40B0-AFD7-46DE69E5301C}" type="presParOf" srcId="{B75A8043-2A5C-40F5-AB52-84B648833440}" destId="{13ACC56C-BD12-4A78-914B-85FF35D6448F}" srcOrd="12" destOrd="0" presId="urn:microsoft.com/office/officeart/2011/layout/InterconnectedBlockProcess"/>
    <dgm:cxn modelId="{70758B85-6783-45CA-9044-06F821037DDE}" type="presParOf" srcId="{13ACC56C-BD12-4A78-914B-85FF35D6448F}" destId="{CAA1B60B-4005-498C-BF51-8CC23986F317}" srcOrd="0" destOrd="0" presId="urn:microsoft.com/office/officeart/2011/layout/InterconnectedBlockProcess"/>
    <dgm:cxn modelId="{42A9BAD8-0AA0-4252-ACB9-0853EFCDD182}" type="presParOf" srcId="{B75A8043-2A5C-40F5-AB52-84B648833440}" destId="{5DF707EC-A634-429E-A5F1-5C4030CF0B3A}" srcOrd="13" destOrd="0" presId="urn:microsoft.com/office/officeart/2011/layout/InterconnectedBlockProcess"/>
    <dgm:cxn modelId="{A29ABAB6-0A5C-4B7A-88DD-C068BA9C365C}" type="presParOf" srcId="{B75A8043-2A5C-40F5-AB52-84B648833440}" destId="{110B8938-D06A-4108-98AC-ACBC8EA54C82}" srcOrd="14" destOrd="0" presId="urn:microsoft.com/office/officeart/2011/layout/InterconnectedBlockProcess"/>
    <dgm:cxn modelId="{40A05565-0A9F-4BAE-A962-C2AB70C0EEAB}" type="presParOf" srcId="{B75A8043-2A5C-40F5-AB52-84B648833440}" destId="{45FD4591-DBFF-4CB2-9093-D43637390FB5}" srcOrd="15" destOrd="0" presId="urn:microsoft.com/office/officeart/2011/layout/InterconnectedBlockProcess"/>
    <dgm:cxn modelId="{CB18EEE3-696F-46D4-B0E3-529BB8771DE8}" type="presParOf" srcId="{45FD4591-DBFF-4CB2-9093-D43637390FB5}" destId="{3830D3E1-928E-44CE-8B15-1E0CB9FA2D58}" srcOrd="0" destOrd="0" presId="urn:microsoft.com/office/officeart/2011/layout/InterconnectedBlockProcess"/>
    <dgm:cxn modelId="{9E377DA7-8A96-442A-8D43-95BC19F43ED2}" type="presParOf" srcId="{B75A8043-2A5C-40F5-AB52-84B648833440}" destId="{B1BE7A79-853A-4053-B20E-911788D679BC}" srcOrd="16" destOrd="0" presId="urn:microsoft.com/office/officeart/2011/layout/InterconnectedBlockProcess"/>
    <dgm:cxn modelId="{7FA10AA0-2685-4BA7-A06E-5C829A831A76}" type="presParOf" srcId="{B75A8043-2A5C-40F5-AB52-84B648833440}" destId="{689B834B-0576-4B5D-B813-1B600D181483}" srcOrd="17" destOrd="0" presId="urn:microsoft.com/office/officeart/2011/layout/Interconnected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5CFF1E9-C400-4787-9EBE-7E2369A40695}" type="doc">
      <dgm:prSet loTypeId="urn:microsoft.com/office/officeart/2011/layout/InterconnectedBlockProcess" loCatId="process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73DBD4-90CD-4290-8BFE-98DD059D9533}">
      <dgm:prSet phldrT="[Text]"/>
      <dgm:spPr/>
      <dgm:t>
        <a:bodyPr/>
        <a:lstStyle/>
        <a:p>
          <a:r>
            <a:rPr lang="en-US" dirty="0"/>
            <a:t>Step 7</a:t>
          </a:r>
        </a:p>
      </dgm:t>
      <dgm:extLst>
        <a:ext uri="{E40237B7-FDA0-4F09-8148-C483321AD2D9}">
          <dgm14:cNvPr xmlns:dgm14="http://schemas.microsoft.com/office/drawing/2010/diagram" id="0" name="" title="Step 1 heading "/>
        </a:ext>
      </dgm:extLst>
    </dgm:pt>
    <dgm:pt modelId="{103DDE2D-4BA9-46E4-B7D5-20AC68D5AF79}" type="parTrans" cxnId="{BE946E77-33F8-4D64-A0D4-AF0C74135D36}">
      <dgm:prSet/>
      <dgm:spPr/>
      <dgm:t>
        <a:bodyPr/>
        <a:lstStyle/>
        <a:p>
          <a:endParaRPr lang="en-US"/>
        </a:p>
      </dgm:t>
    </dgm:pt>
    <dgm:pt modelId="{C2971989-7AAA-42A2-A4EF-884E090F6962}" type="sibTrans" cxnId="{BE946E77-33F8-4D64-A0D4-AF0C74135D36}">
      <dgm:prSet/>
      <dgm:spPr/>
      <dgm:t>
        <a:bodyPr/>
        <a:lstStyle/>
        <a:p>
          <a:endParaRPr lang="en-US"/>
        </a:p>
      </dgm:t>
    </dgm:pt>
    <dgm:pt modelId="{DC116BB7-7E08-4371-8427-129FC519EAC3}">
      <dgm:prSet phldrT="[Text]"/>
      <dgm:spPr/>
      <dgm:t>
        <a:bodyPr/>
        <a:lstStyle/>
        <a:p>
          <a:r>
            <a:rPr lang="en-US" dirty="0"/>
            <a:t>Step 9</a:t>
          </a:r>
        </a:p>
      </dgm:t>
      <dgm:extLst>
        <a:ext uri="{E40237B7-FDA0-4F09-8148-C483321AD2D9}">
          <dgm14:cNvPr xmlns:dgm14="http://schemas.microsoft.com/office/drawing/2010/diagram" id="0" name="" title="Step 2 heading"/>
        </a:ext>
      </dgm:extLst>
    </dgm:pt>
    <dgm:pt modelId="{D9D289B4-455D-4A02-8505-A4AF490B105A}" type="parTrans" cxnId="{CB4B7FE7-8AFF-4751-A507-684CB9536E49}">
      <dgm:prSet/>
      <dgm:spPr/>
      <dgm:t>
        <a:bodyPr/>
        <a:lstStyle/>
        <a:p>
          <a:endParaRPr lang="en-US"/>
        </a:p>
      </dgm:t>
    </dgm:pt>
    <dgm:pt modelId="{0DFF8ADE-93F1-470A-9A46-AAD178A95DAC}" type="sibTrans" cxnId="{CB4B7FE7-8AFF-4751-A507-684CB9536E49}">
      <dgm:prSet/>
      <dgm:spPr/>
      <dgm:t>
        <a:bodyPr/>
        <a:lstStyle/>
        <a:p>
          <a:endParaRPr lang="en-US"/>
        </a:p>
      </dgm:t>
    </dgm:pt>
    <dgm:pt modelId="{7947CEE9-5A28-46C4-A03A-3C8C5E37DF87}">
      <dgm:prSet phldrT="[Text]"/>
      <dgm:spPr/>
      <dgm:t>
        <a:bodyPr/>
        <a:lstStyle/>
        <a:p>
          <a:r>
            <a:rPr lang="en-IN" dirty="0"/>
            <a:t>Step 8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Step 1 task description"/>
        </a:ext>
      </dgm:extLst>
    </dgm:pt>
    <dgm:pt modelId="{BF51C53E-E658-496D-9C60-FC71F03FB86F}" type="parTrans" cxnId="{9C1AFC09-ACFD-4642-A98C-0A3856C5CEAD}">
      <dgm:prSet/>
      <dgm:spPr/>
      <dgm:t>
        <a:bodyPr/>
        <a:lstStyle/>
        <a:p>
          <a:endParaRPr lang="en-US"/>
        </a:p>
      </dgm:t>
    </dgm:pt>
    <dgm:pt modelId="{456F42C0-B429-4FE8-B163-6E1DA1EE39B8}" type="sibTrans" cxnId="{9C1AFC09-ACFD-4642-A98C-0A3856C5CEAD}">
      <dgm:prSet/>
      <dgm:spPr/>
      <dgm:t>
        <a:bodyPr/>
        <a:lstStyle/>
        <a:p>
          <a:endParaRPr lang="en-US"/>
        </a:p>
      </dgm:t>
    </dgm:pt>
    <dgm:pt modelId="{CDA36253-46B1-4579-98B8-8C5F85390E57}">
      <dgm:prSet phldrT="[Text]"/>
      <dgm:spPr/>
      <dgm:t>
        <a:bodyPr/>
        <a:lstStyle/>
        <a:p>
          <a:r>
            <a:rPr lang="en-US" dirty="0"/>
            <a:t>Step 10</a:t>
          </a:r>
        </a:p>
      </dgm:t>
      <dgm:extLst>
        <a:ext uri="{E40237B7-FDA0-4F09-8148-C483321AD2D9}">
          <dgm14:cNvPr xmlns:dgm14="http://schemas.microsoft.com/office/drawing/2010/diagram" id="0" name="" title="Step 2 task description"/>
        </a:ext>
      </dgm:extLst>
    </dgm:pt>
    <dgm:pt modelId="{ACEAB6EC-AA1D-4924-9607-920AF547F530}" type="parTrans" cxnId="{CBE684EA-7285-45DB-BE1C-833E3F4C7507}">
      <dgm:prSet/>
      <dgm:spPr/>
      <dgm:t>
        <a:bodyPr/>
        <a:lstStyle/>
        <a:p>
          <a:endParaRPr lang="en-US"/>
        </a:p>
      </dgm:t>
    </dgm:pt>
    <dgm:pt modelId="{EBAFA115-C9A8-4243-8E32-FA3EB149282E}" type="sibTrans" cxnId="{CBE684EA-7285-45DB-BE1C-833E3F4C7507}">
      <dgm:prSet/>
      <dgm:spPr/>
      <dgm:t>
        <a:bodyPr/>
        <a:lstStyle/>
        <a:p>
          <a:endParaRPr lang="en-US"/>
        </a:p>
      </dgm:t>
    </dgm:pt>
    <dgm:pt modelId="{10FE6316-23EE-47CE-9B89-BC8C073B5E7A}">
      <dgm:prSet phldrT="[Text]"/>
      <dgm:spPr/>
      <dgm:t>
        <a:bodyPr/>
        <a:lstStyle/>
        <a:p>
          <a:r>
            <a:rPr lang="en-US" dirty="0"/>
            <a:t>Step 12</a:t>
          </a:r>
        </a:p>
      </dgm:t>
      <dgm:extLst>
        <a:ext uri="{E40237B7-FDA0-4F09-8148-C483321AD2D9}">
          <dgm14:cNvPr xmlns:dgm14="http://schemas.microsoft.com/office/drawing/2010/diagram" id="0" name="" title="Step 3 task description"/>
        </a:ext>
      </dgm:extLst>
    </dgm:pt>
    <dgm:pt modelId="{66F05F6C-B4CE-4631-9053-DB7483C5405C}" type="parTrans" cxnId="{BB09ACB8-BFE3-46F8-BAE2-FF819A707017}">
      <dgm:prSet/>
      <dgm:spPr/>
      <dgm:t>
        <a:bodyPr/>
        <a:lstStyle/>
        <a:p>
          <a:endParaRPr lang="en-US"/>
        </a:p>
      </dgm:t>
    </dgm:pt>
    <dgm:pt modelId="{22B2D49C-3B9C-4707-B418-835FAE5F964C}" type="sibTrans" cxnId="{BB09ACB8-BFE3-46F8-BAE2-FF819A707017}">
      <dgm:prSet/>
      <dgm:spPr/>
      <dgm:t>
        <a:bodyPr/>
        <a:lstStyle/>
        <a:p>
          <a:endParaRPr lang="en-US"/>
        </a:p>
      </dgm:t>
    </dgm:pt>
    <dgm:pt modelId="{7CECA0AB-610B-40F3-B090-6F1635DEEBA3}">
      <dgm:prSet phldrT="[Text]"/>
      <dgm:spPr/>
      <dgm:t>
        <a:bodyPr/>
        <a:lstStyle/>
        <a:p>
          <a:r>
            <a:rPr lang="en-US" dirty="0"/>
            <a:t>Step 11</a:t>
          </a:r>
        </a:p>
      </dgm:t>
      <dgm:extLst>
        <a:ext uri="{E40237B7-FDA0-4F09-8148-C483321AD2D9}">
          <dgm14:cNvPr xmlns:dgm14="http://schemas.microsoft.com/office/drawing/2010/diagram" id="0" name="" title="Step 3 heading"/>
        </a:ext>
      </dgm:extLst>
    </dgm:pt>
    <dgm:pt modelId="{BAF2E384-230D-4858-9CE7-77AA704A69F6}" type="parTrans" cxnId="{08C14A99-C365-4AD5-A145-67440E119CFE}">
      <dgm:prSet/>
      <dgm:spPr/>
      <dgm:t>
        <a:bodyPr/>
        <a:lstStyle/>
        <a:p>
          <a:endParaRPr lang="en-US"/>
        </a:p>
      </dgm:t>
    </dgm:pt>
    <dgm:pt modelId="{2688901E-AE32-4DA5-A99E-0AC13433ABD5}" type="sibTrans" cxnId="{08C14A99-C365-4AD5-A145-67440E119CFE}">
      <dgm:prSet/>
      <dgm:spPr/>
      <dgm:t>
        <a:bodyPr/>
        <a:lstStyle/>
        <a:p>
          <a:endParaRPr lang="en-US"/>
        </a:p>
      </dgm:t>
    </dgm:pt>
    <dgm:pt modelId="{9BC8F230-2572-4DCA-851A-1E2BF9431EB3}">
      <dgm:prSet custT="1"/>
      <dgm:spPr/>
      <dgm:t>
        <a:bodyPr/>
        <a:lstStyle/>
        <a:p>
          <a:r>
            <a:rPr lang="en-US" sz="2000" u="sng" dirty="0">
              <a:latin typeface="Bahnschrift Condensed" panose="020B0502040204020203" pitchFamily="34" charset="0"/>
            </a:rPr>
            <a:t>Translate Texts</a:t>
          </a:r>
          <a:r>
            <a:rPr lang="en-US" sz="2000" dirty="0">
              <a:latin typeface="Bahnschrift Condensed" panose="020B0502040204020203" pitchFamily="34" charset="0"/>
            </a:rPr>
            <a:t>
Use each model to translate the Bengali sentences to English.</a:t>
          </a:r>
          <a:endParaRPr lang="en-IN" sz="2000" dirty="0">
            <a:latin typeface="Bahnschrift Condensed" panose="020B0502040204020203" pitchFamily="34" charset="0"/>
          </a:endParaRPr>
        </a:p>
      </dgm:t>
    </dgm:pt>
    <dgm:pt modelId="{8025F5E7-7BC6-47BE-A682-1D4F74A406AC}" type="parTrans" cxnId="{5AC549C5-2960-481C-BA52-30BBBA57F49B}">
      <dgm:prSet/>
      <dgm:spPr/>
      <dgm:t>
        <a:bodyPr/>
        <a:lstStyle/>
        <a:p>
          <a:endParaRPr lang="en-IN"/>
        </a:p>
      </dgm:t>
    </dgm:pt>
    <dgm:pt modelId="{47428D51-FA95-4A37-AFB0-C079007CBCC0}" type="sibTrans" cxnId="{5AC549C5-2960-481C-BA52-30BBBA57F49B}">
      <dgm:prSet/>
      <dgm:spPr/>
      <dgm:t>
        <a:bodyPr/>
        <a:lstStyle/>
        <a:p>
          <a:endParaRPr lang="en-IN"/>
        </a:p>
      </dgm:t>
    </dgm:pt>
    <dgm:pt modelId="{04962AA3-E37E-4B01-9DEC-8C6EF4ACD92D}">
      <dgm:prSet custT="1"/>
      <dgm:spPr/>
      <dgm:t>
        <a:bodyPr/>
        <a:lstStyle/>
        <a:p>
          <a:r>
            <a:rPr lang="en-US" sz="2000" u="sng" dirty="0">
              <a:latin typeface="Bahnschrift Condensed" panose="020B0502040204020203" pitchFamily="34" charset="0"/>
            </a:rPr>
            <a:t>Calculate Scores</a:t>
          </a:r>
          <a:r>
            <a:rPr lang="en-US" sz="2000" dirty="0">
              <a:latin typeface="Bahnschrift Condensed" panose="020B0502040204020203" pitchFamily="34" charset="0"/>
            </a:rPr>
            <a:t>
Compare the translated sentences to the reference translations using the initialized metrics.</a:t>
          </a:r>
          <a:endParaRPr lang="en-IN" sz="2000" dirty="0">
            <a:latin typeface="Bahnschrift Condensed" panose="020B0502040204020203" pitchFamily="34" charset="0"/>
          </a:endParaRPr>
        </a:p>
      </dgm:t>
    </dgm:pt>
    <dgm:pt modelId="{11BB8827-F435-4E3A-9109-05B7D9877B81}" type="parTrans" cxnId="{AA642B75-F3F2-413B-AD1E-F06FC1548DF6}">
      <dgm:prSet/>
      <dgm:spPr/>
      <dgm:t>
        <a:bodyPr/>
        <a:lstStyle/>
        <a:p>
          <a:endParaRPr lang="en-IN"/>
        </a:p>
      </dgm:t>
    </dgm:pt>
    <dgm:pt modelId="{18A884AC-8E1E-4AC9-B557-DC54CF1CF987}" type="sibTrans" cxnId="{AA642B75-F3F2-413B-AD1E-F06FC1548DF6}">
      <dgm:prSet/>
      <dgm:spPr/>
      <dgm:t>
        <a:bodyPr/>
        <a:lstStyle/>
        <a:p>
          <a:endParaRPr lang="en-IN"/>
        </a:p>
      </dgm:t>
    </dgm:pt>
    <dgm:pt modelId="{6976DD07-E433-4826-BA93-3914C6B7C41A}">
      <dgm:prSet custT="1"/>
      <dgm:spPr/>
      <dgm:t>
        <a:bodyPr/>
        <a:lstStyle/>
        <a:p>
          <a:r>
            <a:rPr lang="en-US" sz="2000" u="sng" dirty="0">
              <a:latin typeface="Bahnschrift Condensed" panose="020B0502040204020203" pitchFamily="34" charset="0"/>
            </a:rPr>
            <a:t>Store Results</a:t>
          </a:r>
          <a:r>
            <a:rPr lang="en-US" sz="2000" dirty="0">
              <a:latin typeface="Bahnschrift Condensed" panose="020B0502040204020203" pitchFamily="34" charset="0"/>
            </a:rPr>
            <a:t>
Store the results of each model's translations and their respective scores.</a:t>
          </a:r>
          <a:endParaRPr lang="en-IN" sz="2000" dirty="0">
            <a:latin typeface="Bahnschrift Condensed" panose="020B0502040204020203" pitchFamily="34" charset="0"/>
          </a:endParaRPr>
        </a:p>
      </dgm:t>
    </dgm:pt>
    <dgm:pt modelId="{59DB50CA-33FB-4B58-B304-5AB072D3A35B}" type="parTrans" cxnId="{92183B1A-650F-4A65-B31A-5805F4C53C4D}">
      <dgm:prSet/>
      <dgm:spPr/>
      <dgm:t>
        <a:bodyPr/>
        <a:lstStyle/>
        <a:p>
          <a:endParaRPr lang="en-IN"/>
        </a:p>
      </dgm:t>
    </dgm:pt>
    <dgm:pt modelId="{8E45297A-EC87-434D-BC5B-394CB1468F2B}" type="sibTrans" cxnId="{92183B1A-650F-4A65-B31A-5805F4C53C4D}">
      <dgm:prSet/>
      <dgm:spPr/>
      <dgm:t>
        <a:bodyPr/>
        <a:lstStyle/>
        <a:p>
          <a:endParaRPr lang="en-IN"/>
        </a:p>
      </dgm:t>
    </dgm:pt>
    <dgm:pt modelId="{09D901C4-A918-44E3-B383-A72F0EB0840E}">
      <dgm:prSet custT="1"/>
      <dgm:spPr/>
      <dgm:t>
        <a:bodyPr/>
        <a:lstStyle/>
        <a:p>
          <a:r>
            <a:rPr lang="en-US" sz="2000" u="sng" dirty="0">
              <a:latin typeface="Bahnschrift Condensed" panose="020B0502040204020203" pitchFamily="34" charset="0"/>
            </a:rPr>
            <a:t>Aggregate Results</a:t>
          </a:r>
          <a:r>
            <a:rPr lang="en-US" sz="1800" dirty="0">
              <a:latin typeface="Bahnschrift Condensed" panose="020B0502040204020203" pitchFamily="34" charset="0"/>
            </a:rPr>
            <a:t>
If multiple models are used, aggregate their results to provide a comprehensive evaluation.</a:t>
          </a:r>
          <a:endParaRPr lang="en-IN" sz="1800" dirty="0">
            <a:latin typeface="Bahnschrift Condensed" panose="020B0502040204020203" pitchFamily="34" charset="0"/>
          </a:endParaRPr>
        </a:p>
      </dgm:t>
    </dgm:pt>
    <dgm:pt modelId="{3D799A70-716B-4DA2-B493-CF77AA4B87D6}" type="parTrans" cxnId="{A3F4E936-3481-4D12-9C64-F11CA7BF134E}">
      <dgm:prSet/>
      <dgm:spPr/>
      <dgm:t>
        <a:bodyPr/>
        <a:lstStyle/>
        <a:p>
          <a:endParaRPr lang="en-IN"/>
        </a:p>
      </dgm:t>
    </dgm:pt>
    <dgm:pt modelId="{6C23DA57-5691-4D4D-9C2E-666942B6FB25}" type="sibTrans" cxnId="{A3F4E936-3481-4D12-9C64-F11CA7BF134E}">
      <dgm:prSet/>
      <dgm:spPr/>
      <dgm:t>
        <a:bodyPr/>
        <a:lstStyle/>
        <a:p>
          <a:endParaRPr lang="en-IN"/>
        </a:p>
      </dgm:t>
    </dgm:pt>
    <dgm:pt modelId="{1F5B61DE-43BE-45E9-A375-4E7EB6E9BF11}">
      <dgm:prSet custT="1"/>
      <dgm:spPr/>
      <dgm:t>
        <a:bodyPr/>
        <a:lstStyle/>
        <a:p>
          <a:r>
            <a:rPr lang="en-US" sz="2100" u="sng" dirty="0">
              <a:latin typeface="Bahnschrift Condensed" panose="020B0502040204020203" pitchFamily="34" charset="0"/>
            </a:rPr>
            <a:t>Save Detailed CSV</a:t>
          </a:r>
          <a:r>
            <a:rPr lang="en-US" sz="2100" dirty="0">
              <a:latin typeface="Bahnschrift Condensed" panose="020B0502040204020203" pitchFamily="34" charset="0"/>
            </a:rPr>
            <a:t>
</a:t>
          </a:r>
          <a:r>
            <a:rPr lang="en-US" sz="2000" dirty="0">
              <a:latin typeface="Bahnschrift Condensed" panose="020B0502040204020203" pitchFamily="34" charset="0"/>
            </a:rPr>
            <a:t>Save the detailed results, including translations and metric scores, in a CSV file for further analysis.</a:t>
          </a:r>
          <a:endParaRPr lang="en-IN" sz="2000" dirty="0">
            <a:latin typeface="Bahnschrift Condensed" panose="020B0502040204020203" pitchFamily="34" charset="0"/>
          </a:endParaRPr>
        </a:p>
      </dgm:t>
    </dgm:pt>
    <dgm:pt modelId="{F0A55CDB-D5BD-4B25-8800-75614F914C4D}" type="parTrans" cxnId="{50B7BEA4-D638-48C9-BB4F-FAEC27C1E334}">
      <dgm:prSet/>
      <dgm:spPr/>
      <dgm:t>
        <a:bodyPr/>
        <a:lstStyle/>
        <a:p>
          <a:endParaRPr lang="en-IN"/>
        </a:p>
      </dgm:t>
    </dgm:pt>
    <dgm:pt modelId="{FC69C862-E751-492E-90E0-BB3558062A32}" type="sibTrans" cxnId="{50B7BEA4-D638-48C9-BB4F-FAEC27C1E334}">
      <dgm:prSet/>
      <dgm:spPr/>
      <dgm:t>
        <a:bodyPr/>
        <a:lstStyle/>
        <a:p>
          <a:endParaRPr lang="en-IN"/>
        </a:p>
      </dgm:t>
    </dgm:pt>
    <dgm:pt modelId="{A293DF4E-D019-4C32-A5B0-4626C99A5A20}">
      <dgm:prSet custT="1"/>
      <dgm:spPr/>
      <dgm:t>
        <a:bodyPr/>
        <a:lstStyle/>
        <a:p>
          <a:r>
            <a:rPr lang="en-US" sz="1700" dirty="0"/>
            <a:t> </a:t>
          </a:r>
          <a:r>
            <a:rPr lang="en-US" sz="2400" u="sng" dirty="0">
              <a:latin typeface="Bahnschrift Condensed" panose="020B0502040204020203" pitchFamily="34" charset="0"/>
            </a:rPr>
            <a:t>Generate Report</a:t>
          </a:r>
          <a:r>
            <a:rPr lang="en-US" sz="2400" dirty="0">
              <a:latin typeface="Bahnschrift Condensed" panose="020B0502040204020203" pitchFamily="34" charset="0"/>
            </a:rPr>
            <a:t>
</a:t>
          </a:r>
          <a:r>
            <a:rPr lang="en-US" sz="2000" dirty="0">
              <a:latin typeface="Bahnschrift Condensed" panose="020B0502040204020203" pitchFamily="34" charset="0"/>
            </a:rPr>
            <a:t>Compile the results into a final report that summarizes the performance of each model.</a:t>
          </a:r>
          <a:endParaRPr lang="en-IN" sz="2000" dirty="0">
            <a:latin typeface="Bahnschrift Condensed" panose="020B0502040204020203" pitchFamily="34" charset="0"/>
          </a:endParaRPr>
        </a:p>
      </dgm:t>
    </dgm:pt>
    <dgm:pt modelId="{E5D4C7BF-BF15-4F9C-AC1C-23AC48830DCA}" type="parTrans" cxnId="{17327EF8-F3D0-4133-9055-6E523904FE6D}">
      <dgm:prSet/>
      <dgm:spPr/>
      <dgm:t>
        <a:bodyPr/>
        <a:lstStyle/>
        <a:p>
          <a:endParaRPr lang="en-IN"/>
        </a:p>
      </dgm:t>
    </dgm:pt>
    <dgm:pt modelId="{7BF878EE-EBEB-499D-8E20-F2B01E2D6F1D}" type="sibTrans" cxnId="{17327EF8-F3D0-4133-9055-6E523904FE6D}">
      <dgm:prSet/>
      <dgm:spPr/>
      <dgm:t>
        <a:bodyPr/>
        <a:lstStyle/>
        <a:p>
          <a:endParaRPr lang="en-IN"/>
        </a:p>
      </dgm:t>
    </dgm:pt>
    <dgm:pt modelId="{B75A8043-2A5C-40F5-AB52-84B648833440}" type="pres">
      <dgm:prSet presAssocID="{25CFF1E9-C400-4787-9EBE-7E2369A40695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</dgm:pt>
    <dgm:pt modelId="{D132D67D-C022-4F72-8C04-89A0BD9ABD14}" type="pres">
      <dgm:prSet presAssocID="{10FE6316-23EE-47CE-9B89-BC8C073B5E7A}" presName="ChildAccent6" presStyleCnt="0"/>
      <dgm:spPr/>
    </dgm:pt>
    <dgm:pt modelId="{BF7E8E07-E735-4B93-BBFC-D680D5131202}" type="pres">
      <dgm:prSet presAssocID="{10FE6316-23EE-47CE-9B89-BC8C073B5E7A}" presName="ChildAccent" presStyleLbl="alignImgPlace1" presStyleIdx="0" presStyleCnt="6"/>
      <dgm:spPr/>
    </dgm:pt>
    <dgm:pt modelId="{7A8E6E9D-A5B3-464D-AF71-C1718E8BA76B}" type="pres">
      <dgm:prSet presAssocID="{10FE6316-23EE-47CE-9B89-BC8C073B5E7A}" presName="Child6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DE3AD868-D3BC-45AD-9AFC-63FE76C68730}" type="pres">
      <dgm:prSet presAssocID="{10FE6316-23EE-47CE-9B89-BC8C073B5E7A}" presName="Parent6" presStyleLbl="node1" presStyleIdx="0" presStyleCnt="6">
        <dgm:presLayoutVars>
          <dgm:chMax val="2"/>
          <dgm:chPref val="1"/>
          <dgm:bulletEnabled val="1"/>
        </dgm:presLayoutVars>
      </dgm:prSet>
      <dgm:spPr/>
    </dgm:pt>
    <dgm:pt modelId="{0FA46F49-318D-4ABA-ADD0-AFEF7E9CAE95}" type="pres">
      <dgm:prSet presAssocID="{7CECA0AB-610B-40F3-B090-6F1635DEEBA3}" presName="ChildAccent5" presStyleCnt="0"/>
      <dgm:spPr/>
    </dgm:pt>
    <dgm:pt modelId="{878FC103-C764-4B12-881B-D0533F7D9205}" type="pres">
      <dgm:prSet presAssocID="{7CECA0AB-610B-40F3-B090-6F1635DEEBA3}" presName="ChildAccent" presStyleLbl="alignImgPlace1" presStyleIdx="1" presStyleCnt="6"/>
      <dgm:spPr/>
    </dgm:pt>
    <dgm:pt modelId="{C72388BC-E9CC-4891-A2E8-7C3842F8F2F5}" type="pres">
      <dgm:prSet presAssocID="{7CECA0AB-610B-40F3-B090-6F1635DEEBA3}" presName="Child5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587915E-CA91-43B4-B99B-759FA4F90068}" type="pres">
      <dgm:prSet presAssocID="{7CECA0AB-610B-40F3-B090-6F1635DEEBA3}" presName="Parent5" presStyleLbl="node1" presStyleIdx="1" presStyleCnt="6">
        <dgm:presLayoutVars>
          <dgm:chMax val="2"/>
          <dgm:chPref val="1"/>
          <dgm:bulletEnabled val="1"/>
        </dgm:presLayoutVars>
      </dgm:prSet>
      <dgm:spPr/>
    </dgm:pt>
    <dgm:pt modelId="{2EB6FA3A-59A3-4ED4-AD36-69D40D1D1DB0}" type="pres">
      <dgm:prSet presAssocID="{CDA36253-46B1-4579-98B8-8C5F85390E57}" presName="ChildAccent4" presStyleCnt="0"/>
      <dgm:spPr/>
    </dgm:pt>
    <dgm:pt modelId="{136B420C-1010-425B-9961-E695DD6222E7}" type="pres">
      <dgm:prSet presAssocID="{CDA36253-46B1-4579-98B8-8C5F85390E57}" presName="ChildAccent" presStyleLbl="alignImgPlace1" presStyleIdx="2" presStyleCnt="6"/>
      <dgm:spPr/>
    </dgm:pt>
    <dgm:pt modelId="{11F6D2F4-A773-4852-9203-404C518CFE33}" type="pres">
      <dgm:prSet presAssocID="{CDA36253-46B1-4579-98B8-8C5F85390E57}" presName="Child4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3E902EA1-81A5-49B9-B5D3-680C87514151}" type="pres">
      <dgm:prSet presAssocID="{CDA36253-46B1-4579-98B8-8C5F85390E57}" presName="Parent4" presStyleLbl="node1" presStyleIdx="2" presStyleCnt="6">
        <dgm:presLayoutVars>
          <dgm:chMax val="2"/>
          <dgm:chPref val="1"/>
          <dgm:bulletEnabled val="1"/>
        </dgm:presLayoutVars>
      </dgm:prSet>
      <dgm:spPr/>
    </dgm:pt>
    <dgm:pt modelId="{B7565A19-E9B4-4CA8-A4B2-4DDF1AE6D65D}" type="pres">
      <dgm:prSet presAssocID="{DC116BB7-7E08-4371-8427-129FC519EAC3}" presName="ChildAccent3" presStyleCnt="0"/>
      <dgm:spPr/>
    </dgm:pt>
    <dgm:pt modelId="{8481E0A1-3340-4D41-A335-19FC673E8623}" type="pres">
      <dgm:prSet presAssocID="{DC116BB7-7E08-4371-8427-129FC519EAC3}" presName="ChildAccent" presStyleLbl="alignImgPlace1" presStyleIdx="3" presStyleCnt="6"/>
      <dgm:spPr/>
    </dgm:pt>
    <dgm:pt modelId="{5DB9F440-0169-4F5B-A909-E897175BD5EB}" type="pres">
      <dgm:prSet presAssocID="{DC116BB7-7E08-4371-8427-129FC519EAC3}" presName="Child3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09E0EDA-2B3E-4E3E-8994-0029C6355C5B}" type="pres">
      <dgm:prSet presAssocID="{DC116BB7-7E08-4371-8427-129FC519EAC3}" presName="Parent3" presStyleLbl="node1" presStyleIdx="3" presStyleCnt="6">
        <dgm:presLayoutVars>
          <dgm:chMax val="2"/>
          <dgm:chPref val="1"/>
          <dgm:bulletEnabled val="1"/>
        </dgm:presLayoutVars>
      </dgm:prSet>
      <dgm:spPr/>
    </dgm:pt>
    <dgm:pt modelId="{13ACC56C-BD12-4A78-914B-85FF35D6448F}" type="pres">
      <dgm:prSet presAssocID="{7947CEE9-5A28-46C4-A03A-3C8C5E37DF87}" presName="ChildAccent2" presStyleCnt="0"/>
      <dgm:spPr/>
    </dgm:pt>
    <dgm:pt modelId="{CAA1B60B-4005-498C-BF51-8CC23986F317}" type="pres">
      <dgm:prSet presAssocID="{7947CEE9-5A28-46C4-A03A-3C8C5E37DF87}" presName="ChildAccent" presStyleLbl="alignImgPlace1" presStyleIdx="4" presStyleCnt="6"/>
      <dgm:spPr/>
    </dgm:pt>
    <dgm:pt modelId="{5DF707EC-A634-429E-A5F1-5C4030CF0B3A}" type="pres">
      <dgm:prSet presAssocID="{7947CEE9-5A28-46C4-A03A-3C8C5E37DF87}" presName="Child2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10B8938-D06A-4108-98AC-ACBC8EA54C82}" type="pres">
      <dgm:prSet presAssocID="{7947CEE9-5A28-46C4-A03A-3C8C5E37DF87}" presName="Parent2" presStyleLbl="node1" presStyleIdx="4" presStyleCnt="6">
        <dgm:presLayoutVars>
          <dgm:chMax val="2"/>
          <dgm:chPref val="1"/>
          <dgm:bulletEnabled val="1"/>
        </dgm:presLayoutVars>
      </dgm:prSet>
      <dgm:spPr/>
    </dgm:pt>
    <dgm:pt modelId="{45FD4591-DBFF-4CB2-9093-D43637390FB5}" type="pres">
      <dgm:prSet presAssocID="{9973DBD4-90CD-4290-8BFE-98DD059D9533}" presName="ChildAccent1" presStyleCnt="0"/>
      <dgm:spPr/>
    </dgm:pt>
    <dgm:pt modelId="{3830D3E1-928E-44CE-8B15-1E0CB9FA2D58}" type="pres">
      <dgm:prSet presAssocID="{9973DBD4-90CD-4290-8BFE-98DD059D9533}" presName="ChildAccent" presStyleLbl="alignImgPlace1" presStyleIdx="5" presStyleCnt="6"/>
      <dgm:spPr/>
    </dgm:pt>
    <dgm:pt modelId="{B1BE7A79-853A-4053-B20E-911788D679BC}" type="pres">
      <dgm:prSet presAssocID="{9973DBD4-90CD-4290-8BFE-98DD059D9533}" presName="Child1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89B834B-0576-4B5D-B813-1B600D181483}" type="pres">
      <dgm:prSet presAssocID="{9973DBD4-90CD-4290-8BFE-98DD059D9533}" presName="Parent1" presStyleLbl="node1" presStyleIdx="5" presStyleCnt="6">
        <dgm:presLayoutVars>
          <dgm:chMax val="2"/>
          <dgm:chPref val="1"/>
          <dgm:bulletEnabled val="1"/>
        </dgm:presLayoutVars>
      </dgm:prSet>
      <dgm:spPr/>
    </dgm:pt>
  </dgm:ptLst>
  <dgm:cxnLst>
    <dgm:cxn modelId="{9C1AFC09-ACFD-4642-A98C-0A3856C5CEAD}" srcId="{25CFF1E9-C400-4787-9EBE-7E2369A40695}" destId="{7947CEE9-5A28-46C4-A03A-3C8C5E37DF87}" srcOrd="1" destOrd="0" parTransId="{BF51C53E-E658-496D-9C60-FC71F03FB86F}" sibTransId="{456F42C0-B429-4FE8-B163-6E1DA1EE39B8}"/>
    <dgm:cxn modelId="{C7C1510E-44FA-4F6F-80BB-02647C455F47}" type="presOf" srcId="{10FE6316-23EE-47CE-9B89-BC8C073B5E7A}" destId="{DE3AD868-D3BC-45AD-9AFC-63FE76C68730}" srcOrd="0" destOrd="0" presId="urn:microsoft.com/office/officeart/2011/layout/InterconnectedBlockProcess"/>
    <dgm:cxn modelId="{92183B1A-650F-4A65-B31A-5805F4C53C4D}" srcId="{DC116BB7-7E08-4371-8427-129FC519EAC3}" destId="{6976DD07-E433-4826-BA93-3914C6B7C41A}" srcOrd="0" destOrd="0" parTransId="{59DB50CA-33FB-4B58-B304-5AB072D3A35B}" sibTransId="{8E45297A-EC87-434D-BC5B-394CB1468F2B}"/>
    <dgm:cxn modelId="{98F1621E-F972-4224-8E83-4143877B062E}" type="presOf" srcId="{1F5B61DE-43BE-45E9-A375-4E7EB6E9BF11}" destId="{C72388BC-E9CC-4891-A2E8-7C3842F8F2F5}" srcOrd="1" destOrd="0" presId="urn:microsoft.com/office/officeart/2011/layout/InterconnectedBlockProcess"/>
    <dgm:cxn modelId="{13BEA12B-208F-4875-8428-25EC51B16C9C}" type="presOf" srcId="{9973DBD4-90CD-4290-8BFE-98DD059D9533}" destId="{689B834B-0576-4B5D-B813-1B600D181483}" srcOrd="0" destOrd="0" presId="urn:microsoft.com/office/officeart/2011/layout/InterconnectedBlockProcess"/>
    <dgm:cxn modelId="{98FC7033-CA73-4092-BBC2-8E7D223F8203}" type="presOf" srcId="{DC116BB7-7E08-4371-8427-129FC519EAC3}" destId="{109E0EDA-2B3E-4E3E-8994-0029C6355C5B}" srcOrd="0" destOrd="0" presId="urn:microsoft.com/office/officeart/2011/layout/InterconnectedBlockProcess"/>
    <dgm:cxn modelId="{A3F4E936-3481-4D12-9C64-F11CA7BF134E}" srcId="{CDA36253-46B1-4579-98B8-8C5F85390E57}" destId="{09D901C4-A918-44E3-B383-A72F0EB0840E}" srcOrd="0" destOrd="0" parTransId="{3D799A70-716B-4DA2-B493-CF77AA4B87D6}" sibTransId="{6C23DA57-5691-4D4D-9C2E-666942B6FB25}"/>
    <dgm:cxn modelId="{24911C5B-516F-4F0E-8D79-C921EE2154E0}" type="presOf" srcId="{09D901C4-A918-44E3-B383-A72F0EB0840E}" destId="{11F6D2F4-A773-4852-9203-404C518CFE33}" srcOrd="1" destOrd="0" presId="urn:microsoft.com/office/officeart/2011/layout/InterconnectedBlockProcess"/>
    <dgm:cxn modelId="{375FDC5F-A738-4BDF-945E-FAB9EEC11B02}" type="presOf" srcId="{04962AA3-E37E-4B01-9DEC-8C6EF4ACD92D}" destId="{CAA1B60B-4005-498C-BF51-8CC23986F317}" srcOrd="0" destOrd="0" presId="urn:microsoft.com/office/officeart/2011/layout/InterconnectedBlockProcess"/>
    <dgm:cxn modelId="{03D80E70-D5F1-4CD0-A988-159F92350109}" type="presOf" srcId="{CDA36253-46B1-4579-98B8-8C5F85390E57}" destId="{3E902EA1-81A5-49B9-B5D3-680C87514151}" srcOrd="0" destOrd="0" presId="urn:microsoft.com/office/officeart/2011/layout/InterconnectedBlockProcess"/>
    <dgm:cxn modelId="{AA642B75-F3F2-413B-AD1E-F06FC1548DF6}" srcId="{7947CEE9-5A28-46C4-A03A-3C8C5E37DF87}" destId="{04962AA3-E37E-4B01-9DEC-8C6EF4ACD92D}" srcOrd="0" destOrd="0" parTransId="{11BB8827-F435-4E3A-9109-05B7D9877B81}" sibTransId="{18A884AC-8E1E-4AC9-B557-DC54CF1CF987}"/>
    <dgm:cxn modelId="{0213E555-E6B7-44FE-B44F-9F235346FC06}" type="presOf" srcId="{6976DD07-E433-4826-BA93-3914C6B7C41A}" destId="{8481E0A1-3340-4D41-A335-19FC673E8623}" srcOrd="0" destOrd="0" presId="urn:microsoft.com/office/officeart/2011/layout/InterconnectedBlockProcess"/>
    <dgm:cxn modelId="{BE946E77-33F8-4D64-A0D4-AF0C74135D36}" srcId="{25CFF1E9-C400-4787-9EBE-7E2369A40695}" destId="{9973DBD4-90CD-4290-8BFE-98DD059D9533}" srcOrd="0" destOrd="0" parTransId="{103DDE2D-4BA9-46E4-B7D5-20AC68D5AF79}" sibTransId="{C2971989-7AAA-42A2-A4EF-884E090F6962}"/>
    <dgm:cxn modelId="{C93E2878-5781-40AC-BF26-6013CDEE8C0C}" type="presOf" srcId="{9BC8F230-2572-4DCA-851A-1E2BF9431EB3}" destId="{B1BE7A79-853A-4053-B20E-911788D679BC}" srcOrd="1" destOrd="0" presId="urn:microsoft.com/office/officeart/2011/layout/InterconnectedBlockProcess"/>
    <dgm:cxn modelId="{08C14A99-C365-4AD5-A145-67440E119CFE}" srcId="{25CFF1E9-C400-4787-9EBE-7E2369A40695}" destId="{7CECA0AB-610B-40F3-B090-6F1635DEEBA3}" srcOrd="4" destOrd="0" parTransId="{BAF2E384-230D-4858-9CE7-77AA704A69F6}" sibTransId="{2688901E-AE32-4DA5-A99E-0AC13433ABD5}"/>
    <dgm:cxn modelId="{50B7BEA4-D638-48C9-BB4F-FAEC27C1E334}" srcId="{7CECA0AB-610B-40F3-B090-6F1635DEEBA3}" destId="{1F5B61DE-43BE-45E9-A375-4E7EB6E9BF11}" srcOrd="0" destOrd="0" parTransId="{F0A55CDB-D5BD-4B25-8800-75614F914C4D}" sibTransId="{FC69C862-E751-492E-90E0-BB3558062A32}"/>
    <dgm:cxn modelId="{3AB6BFAD-7360-49FC-BF32-9BC09DFA6F5C}" type="presOf" srcId="{7CECA0AB-610B-40F3-B090-6F1635DEEBA3}" destId="{5587915E-CA91-43B4-B99B-759FA4F90068}" srcOrd="0" destOrd="0" presId="urn:microsoft.com/office/officeart/2011/layout/InterconnectedBlockProcess"/>
    <dgm:cxn modelId="{BB09ACB8-BFE3-46F8-BAE2-FF819A707017}" srcId="{25CFF1E9-C400-4787-9EBE-7E2369A40695}" destId="{10FE6316-23EE-47CE-9B89-BC8C073B5E7A}" srcOrd="5" destOrd="0" parTransId="{66F05F6C-B4CE-4631-9053-DB7483C5405C}" sibTransId="{22B2D49C-3B9C-4707-B418-835FAE5F964C}"/>
    <dgm:cxn modelId="{C24933BD-CDBA-4A59-A3D8-487930519094}" type="presOf" srcId="{6976DD07-E433-4826-BA93-3914C6B7C41A}" destId="{5DB9F440-0169-4F5B-A909-E897175BD5EB}" srcOrd="1" destOrd="0" presId="urn:microsoft.com/office/officeart/2011/layout/InterconnectedBlockProcess"/>
    <dgm:cxn modelId="{19B622C1-5EE9-4F90-B4C7-CC40C62A1370}" type="presOf" srcId="{25CFF1E9-C400-4787-9EBE-7E2369A40695}" destId="{B75A8043-2A5C-40F5-AB52-84B648833440}" srcOrd="0" destOrd="0" presId="urn:microsoft.com/office/officeart/2011/layout/InterconnectedBlockProcess"/>
    <dgm:cxn modelId="{5AC549C5-2960-481C-BA52-30BBBA57F49B}" srcId="{9973DBD4-90CD-4290-8BFE-98DD059D9533}" destId="{9BC8F230-2572-4DCA-851A-1E2BF9431EB3}" srcOrd="0" destOrd="0" parTransId="{8025F5E7-7BC6-47BE-A682-1D4F74A406AC}" sibTransId="{47428D51-FA95-4A37-AFB0-C079007CBCC0}"/>
    <dgm:cxn modelId="{192AE9C9-CC95-4DA2-ACEA-46D0A7D4D978}" type="presOf" srcId="{A293DF4E-D019-4C32-A5B0-4626C99A5A20}" destId="{7A8E6E9D-A5B3-464D-AF71-C1718E8BA76B}" srcOrd="1" destOrd="0" presId="urn:microsoft.com/office/officeart/2011/layout/InterconnectedBlockProcess"/>
    <dgm:cxn modelId="{B72602CA-A3E1-486D-9936-CC10ACAB2FD3}" type="presOf" srcId="{7947CEE9-5A28-46C4-A03A-3C8C5E37DF87}" destId="{110B8938-D06A-4108-98AC-ACBC8EA54C82}" srcOrd="0" destOrd="0" presId="urn:microsoft.com/office/officeart/2011/layout/InterconnectedBlockProcess"/>
    <dgm:cxn modelId="{E32CD3CC-AAAF-4B40-B0F1-50DBF5B37C06}" type="presOf" srcId="{A293DF4E-D019-4C32-A5B0-4626C99A5A20}" destId="{BF7E8E07-E735-4B93-BBFC-D680D5131202}" srcOrd="0" destOrd="0" presId="urn:microsoft.com/office/officeart/2011/layout/InterconnectedBlockProcess"/>
    <dgm:cxn modelId="{303643D0-EF5D-441F-A14B-36AF8006D944}" type="presOf" srcId="{04962AA3-E37E-4B01-9DEC-8C6EF4ACD92D}" destId="{5DF707EC-A634-429E-A5F1-5C4030CF0B3A}" srcOrd="1" destOrd="0" presId="urn:microsoft.com/office/officeart/2011/layout/InterconnectedBlockProcess"/>
    <dgm:cxn modelId="{68312DDE-757B-40B5-A4E7-0925F9BA7D3C}" type="presOf" srcId="{9BC8F230-2572-4DCA-851A-1E2BF9431EB3}" destId="{3830D3E1-928E-44CE-8B15-1E0CB9FA2D58}" srcOrd="0" destOrd="0" presId="urn:microsoft.com/office/officeart/2011/layout/InterconnectedBlockProcess"/>
    <dgm:cxn modelId="{CB4B7FE7-8AFF-4751-A507-684CB9536E49}" srcId="{25CFF1E9-C400-4787-9EBE-7E2369A40695}" destId="{DC116BB7-7E08-4371-8427-129FC519EAC3}" srcOrd="2" destOrd="0" parTransId="{D9D289B4-455D-4A02-8505-A4AF490B105A}" sibTransId="{0DFF8ADE-93F1-470A-9A46-AAD178A95DAC}"/>
    <dgm:cxn modelId="{CBE684EA-7285-45DB-BE1C-833E3F4C7507}" srcId="{25CFF1E9-C400-4787-9EBE-7E2369A40695}" destId="{CDA36253-46B1-4579-98B8-8C5F85390E57}" srcOrd="3" destOrd="0" parTransId="{ACEAB6EC-AA1D-4924-9607-920AF547F530}" sibTransId="{EBAFA115-C9A8-4243-8E32-FA3EB149282E}"/>
    <dgm:cxn modelId="{17327EF8-F3D0-4133-9055-6E523904FE6D}" srcId="{10FE6316-23EE-47CE-9B89-BC8C073B5E7A}" destId="{A293DF4E-D019-4C32-A5B0-4626C99A5A20}" srcOrd="0" destOrd="0" parTransId="{E5D4C7BF-BF15-4F9C-AC1C-23AC48830DCA}" sibTransId="{7BF878EE-EBEB-499D-8E20-F2B01E2D6F1D}"/>
    <dgm:cxn modelId="{7EF47DFB-0FCD-4632-A17F-9B385785C37F}" type="presOf" srcId="{1F5B61DE-43BE-45E9-A375-4E7EB6E9BF11}" destId="{878FC103-C764-4B12-881B-D0533F7D9205}" srcOrd="0" destOrd="0" presId="urn:microsoft.com/office/officeart/2011/layout/InterconnectedBlockProcess"/>
    <dgm:cxn modelId="{6A832BFE-387B-4504-8B73-28FEA06342FE}" type="presOf" srcId="{09D901C4-A918-44E3-B383-A72F0EB0840E}" destId="{136B420C-1010-425B-9961-E695DD6222E7}" srcOrd="0" destOrd="0" presId="urn:microsoft.com/office/officeart/2011/layout/InterconnectedBlockProcess"/>
    <dgm:cxn modelId="{AAD051AD-2ADF-4339-A25E-BDC7E3354839}" type="presParOf" srcId="{B75A8043-2A5C-40F5-AB52-84B648833440}" destId="{D132D67D-C022-4F72-8C04-89A0BD9ABD14}" srcOrd="0" destOrd="0" presId="urn:microsoft.com/office/officeart/2011/layout/InterconnectedBlockProcess"/>
    <dgm:cxn modelId="{DFB6F45C-DEB5-46B2-B080-8C31CAC78812}" type="presParOf" srcId="{D132D67D-C022-4F72-8C04-89A0BD9ABD14}" destId="{BF7E8E07-E735-4B93-BBFC-D680D5131202}" srcOrd="0" destOrd="0" presId="urn:microsoft.com/office/officeart/2011/layout/InterconnectedBlockProcess"/>
    <dgm:cxn modelId="{DBB9B538-AED2-468F-B33C-BA71D5FC955D}" type="presParOf" srcId="{B75A8043-2A5C-40F5-AB52-84B648833440}" destId="{7A8E6E9D-A5B3-464D-AF71-C1718E8BA76B}" srcOrd="1" destOrd="0" presId="urn:microsoft.com/office/officeart/2011/layout/InterconnectedBlockProcess"/>
    <dgm:cxn modelId="{BE6491BD-82C5-431D-B421-B1B001F96788}" type="presParOf" srcId="{B75A8043-2A5C-40F5-AB52-84B648833440}" destId="{DE3AD868-D3BC-45AD-9AFC-63FE76C68730}" srcOrd="2" destOrd="0" presId="urn:microsoft.com/office/officeart/2011/layout/InterconnectedBlockProcess"/>
    <dgm:cxn modelId="{3AD18DE9-3962-4AA0-8435-46E603A6CA36}" type="presParOf" srcId="{B75A8043-2A5C-40F5-AB52-84B648833440}" destId="{0FA46F49-318D-4ABA-ADD0-AFEF7E9CAE95}" srcOrd="3" destOrd="0" presId="urn:microsoft.com/office/officeart/2011/layout/InterconnectedBlockProcess"/>
    <dgm:cxn modelId="{468AFCF6-6D1E-4B65-8278-A00B23FDD365}" type="presParOf" srcId="{0FA46F49-318D-4ABA-ADD0-AFEF7E9CAE95}" destId="{878FC103-C764-4B12-881B-D0533F7D9205}" srcOrd="0" destOrd="0" presId="urn:microsoft.com/office/officeart/2011/layout/InterconnectedBlockProcess"/>
    <dgm:cxn modelId="{152CD0B7-C7FE-48C5-84FA-A2886069E5FB}" type="presParOf" srcId="{B75A8043-2A5C-40F5-AB52-84B648833440}" destId="{C72388BC-E9CC-4891-A2E8-7C3842F8F2F5}" srcOrd="4" destOrd="0" presId="urn:microsoft.com/office/officeart/2011/layout/InterconnectedBlockProcess"/>
    <dgm:cxn modelId="{2E7DE514-8276-4F43-9778-F861526D2912}" type="presParOf" srcId="{B75A8043-2A5C-40F5-AB52-84B648833440}" destId="{5587915E-CA91-43B4-B99B-759FA4F90068}" srcOrd="5" destOrd="0" presId="urn:microsoft.com/office/officeart/2011/layout/InterconnectedBlockProcess"/>
    <dgm:cxn modelId="{23CCD27A-CC39-4615-ABFE-94BC69683A0A}" type="presParOf" srcId="{B75A8043-2A5C-40F5-AB52-84B648833440}" destId="{2EB6FA3A-59A3-4ED4-AD36-69D40D1D1DB0}" srcOrd="6" destOrd="0" presId="urn:microsoft.com/office/officeart/2011/layout/InterconnectedBlockProcess"/>
    <dgm:cxn modelId="{008ECA52-03D5-4542-ADF7-A8E8169F9F18}" type="presParOf" srcId="{2EB6FA3A-59A3-4ED4-AD36-69D40D1D1DB0}" destId="{136B420C-1010-425B-9961-E695DD6222E7}" srcOrd="0" destOrd="0" presId="urn:microsoft.com/office/officeart/2011/layout/InterconnectedBlockProcess"/>
    <dgm:cxn modelId="{3EA05EC6-E75D-4C9F-976C-419D70626985}" type="presParOf" srcId="{B75A8043-2A5C-40F5-AB52-84B648833440}" destId="{11F6D2F4-A773-4852-9203-404C518CFE33}" srcOrd="7" destOrd="0" presId="urn:microsoft.com/office/officeart/2011/layout/InterconnectedBlockProcess"/>
    <dgm:cxn modelId="{CFA8EB80-0E6C-4C93-B239-C83AE9FBF78F}" type="presParOf" srcId="{B75A8043-2A5C-40F5-AB52-84B648833440}" destId="{3E902EA1-81A5-49B9-B5D3-680C87514151}" srcOrd="8" destOrd="0" presId="urn:microsoft.com/office/officeart/2011/layout/InterconnectedBlockProcess"/>
    <dgm:cxn modelId="{85ECE844-FC2D-4363-AF10-4134B2F8E466}" type="presParOf" srcId="{B75A8043-2A5C-40F5-AB52-84B648833440}" destId="{B7565A19-E9B4-4CA8-A4B2-4DDF1AE6D65D}" srcOrd="9" destOrd="0" presId="urn:microsoft.com/office/officeart/2011/layout/InterconnectedBlockProcess"/>
    <dgm:cxn modelId="{2FDC35FD-62CB-48E0-8A93-176B56744914}" type="presParOf" srcId="{B7565A19-E9B4-4CA8-A4B2-4DDF1AE6D65D}" destId="{8481E0A1-3340-4D41-A335-19FC673E8623}" srcOrd="0" destOrd="0" presId="urn:microsoft.com/office/officeart/2011/layout/InterconnectedBlockProcess"/>
    <dgm:cxn modelId="{A65E4305-32BE-44F5-9B14-03F491A1284E}" type="presParOf" srcId="{B75A8043-2A5C-40F5-AB52-84B648833440}" destId="{5DB9F440-0169-4F5B-A909-E897175BD5EB}" srcOrd="10" destOrd="0" presId="urn:microsoft.com/office/officeart/2011/layout/InterconnectedBlockProcess"/>
    <dgm:cxn modelId="{E38CFB8E-5F51-4B83-8711-D8BB2BD48678}" type="presParOf" srcId="{B75A8043-2A5C-40F5-AB52-84B648833440}" destId="{109E0EDA-2B3E-4E3E-8994-0029C6355C5B}" srcOrd="11" destOrd="0" presId="urn:microsoft.com/office/officeart/2011/layout/InterconnectedBlockProcess"/>
    <dgm:cxn modelId="{70181570-B09A-40B0-AFD7-46DE69E5301C}" type="presParOf" srcId="{B75A8043-2A5C-40F5-AB52-84B648833440}" destId="{13ACC56C-BD12-4A78-914B-85FF35D6448F}" srcOrd="12" destOrd="0" presId="urn:microsoft.com/office/officeart/2011/layout/InterconnectedBlockProcess"/>
    <dgm:cxn modelId="{70758B85-6783-45CA-9044-06F821037DDE}" type="presParOf" srcId="{13ACC56C-BD12-4A78-914B-85FF35D6448F}" destId="{CAA1B60B-4005-498C-BF51-8CC23986F317}" srcOrd="0" destOrd="0" presId="urn:microsoft.com/office/officeart/2011/layout/InterconnectedBlockProcess"/>
    <dgm:cxn modelId="{42A9BAD8-0AA0-4252-ACB9-0853EFCDD182}" type="presParOf" srcId="{B75A8043-2A5C-40F5-AB52-84B648833440}" destId="{5DF707EC-A634-429E-A5F1-5C4030CF0B3A}" srcOrd="13" destOrd="0" presId="urn:microsoft.com/office/officeart/2011/layout/InterconnectedBlockProcess"/>
    <dgm:cxn modelId="{A29ABAB6-0A5C-4B7A-88DD-C068BA9C365C}" type="presParOf" srcId="{B75A8043-2A5C-40F5-AB52-84B648833440}" destId="{110B8938-D06A-4108-98AC-ACBC8EA54C82}" srcOrd="14" destOrd="0" presId="urn:microsoft.com/office/officeart/2011/layout/InterconnectedBlockProcess"/>
    <dgm:cxn modelId="{40A05565-0A9F-4BAE-A962-C2AB70C0EEAB}" type="presParOf" srcId="{B75A8043-2A5C-40F5-AB52-84B648833440}" destId="{45FD4591-DBFF-4CB2-9093-D43637390FB5}" srcOrd="15" destOrd="0" presId="urn:microsoft.com/office/officeart/2011/layout/InterconnectedBlockProcess"/>
    <dgm:cxn modelId="{CB18EEE3-696F-46D4-B0E3-529BB8771DE8}" type="presParOf" srcId="{45FD4591-DBFF-4CB2-9093-D43637390FB5}" destId="{3830D3E1-928E-44CE-8B15-1E0CB9FA2D58}" srcOrd="0" destOrd="0" presId="urn:microsoft.com/office/officeart/2011/layout/InterconnectedBlockProcess"/>
    <dgm:cxn modelId="{9E377DA7-8A96-442A-8D43-95BC19F43ED2}" type="presParOf" srcId="{B75A8043-2A5C-40F5-AB52-84B648833440}" destId="{B1BE7A79-853A-4053-B20E-911788D679BC}" srcOrd="16" destOrd="0" presId="urn:microsoft.com/office/officeart/2011/layout/InterconnectedBlockProcess"/>
    <dgm:cxn modelId="{7FA10AA0-2685-4BA7-A06E-5C829A831A76}" type="presParOf" srcId="{B75A8043-2A5C-40F5-AB52-84B648833440}" destId="{689B834B-0576-4B5D-B813-1B600D181483}" srcOrd="17" destOrd="0" presId="urn:microsoft.com/office/officeart/2011/layout/Interconnected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7E8E07-E735-4B93-BBFC-D680D5131202}">
      <dsp:nvSpPr>
        <dsp:cNvPr id="0" name=""/>
        <dsp:cNvSpPr/>
      </dsp:nvSpPr>
      <dsp:spPr>
        <a:xfrm>
          <a:off x="8469994" y="1050586"/>
          <a:ext cx="1476553" cy="3983367"/>
        </a:xfrm>
        <a:prstGeom prst="wedgeRectCallout">
          <a:avLst>
            <a:gd name="adj1" fmla="val 0"/>
            <a:gd name="adj2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u="sng" kern="1200" dirty="0">
              <a:latin typeface="Bahnschrift Condensed" panose="020B0502040204020203" pitchFamily="34" charset="0"/>
            </a:rPr>
            <a:t>Batch Processing</a:t>
          </a:r>
          <a:r>
            <a:rPr lang="en-US" sz="1800" kern="1200" dirty="0">
              <a:latin typeface="Bahnschrift Condensed" panose="020B0502040204020203" pitchFamily="34" charset="0"/>
            </a:rPr>
            <a:t>
Process the dataset in batches to efficiently manage computational resources and ensure that translations are generated quickly</a:t>
          </a:r>
          <a:r>
            <a:rPr lang="en-US" sz="1500" kern="1200" dirty="0"/>
            <a:t>.</a:t>
          </a:r>
          <a:endParaRPr lang="en-IN" sz="1500" kern="1200" dirty="0"/>
        </a:p>
      </dsp:txBody>
      <dsp:txXfrm>
        <a:off x="8657437" y="1050586"/>
        <a:ext cx="1289110" cy="3983367"/>
      </dsp:txXfrm>
    </dsp:sp>
    <dsp:sp modelId="{DE3AD868-D3BC-45AD-9AFC-63FE76C68730}">
      <dsp:nvSpPr>
        <dsp:cNvPr id="0" name=""/>
        <dsp:cNvSpPr/>
      </dsp:nvSpPr>
      <dsp:spPr>
        <a:xfrm>
          <a:off x="8487677" y="0"/>
          <a:ext cx="1458870" cy="10546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Step 6</a:t>
          </a:r>
        </a:p>
      </dsp:txBody>
      <dsp:txXfrm>
        <a:off x="8487677" y="0"/>
        <a:ext cx="1458870" cy="1054613"/>
      </dsp:txXfrm>
    </dsp:sp>
    <dsp:sp modelId="{878FC103-C764-4B12-881B-D0533F7D9205}">
      <dsp:nvSpPr>
        <dsp:cNvPr id="0" name=""/>
        <dsp:cNvSpPr/>
      </dsp:nvSpPr>
      <dsp:spPr>
        <a:xfrm>
          <a:off x="7005819" y="1050586"/>
          <a:ext cx="1476553" cy="3749288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u="sng" kern="1200" dirty="0">
              <a:latin typeface="Bahnschrift Condensed" panose="020B0502040204020203" pitchFamily="34" charset="0"/>
            </a:rPr>
            <a:t>Iterate Through Models</a:t>
          </a:r>
          <a:r>
            <a:rPr lang="en-US" sz="1800" kern="1200" dirty="0">
              <a:latin typeface="Bahnschrift Condensed" panose="020B0502040204020203" pitchFamily="34" charset="0"/>
            </a:rPr>
            <a:t>
Loop through each translation model to evaluate its performance on the dataset</a:t>
          </a:r>
          <a:r>
            <a:rPr lang="en-US" sz="1700" kern="1200" dirty="0"/>
            <a:t>.</a:t>
          </a:r>
          <a:endParaRPr lang="en-IN" sz="1700" kern="1200" dirty="0"/>
        </a:p>
      </dsp:txBody>
      <dsp:txXfrm>
        <a:off x="7193262" y="1050586"/>
        <a:ext cx="1289110" cy="3749288"/>
      </dsp:txXfrm>
    </dsp:sp>
    <dsp:sp modelId="{5587915E-CA91-43B4-B99B-759FA4F90068}">
      <dsp:nvSpPr>
        <dsp:cNvPr id="0" name=""/>
        <dsp:cNvSpPr/>
      </dsp:nvSpPr>
      <dsp:spPr>
        <a:xfrm>
          <a:off x="7011124" y="113263"/>
          <a:ext cx="1476553" cy="9373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Step 5</a:t>
          </a:r>
        </a:p>
      </dsp:txBody>
      <dsp:txXfrm>
        <a:off x="7011124" y="113263"/>
        <a:ext cx="1476553" cy="937322"/>
      </dsp:txXfrm>
    </dsp:sp>
    <dsp:sp modelId="{136B420C-1010-425B-9961-E695DD6222E7}">
      <dsp:nvSpPr>
        <dsp:cNvPr id="0" name=""/>
        <dsp:cNvSpPr/>
      </dsp:nvSpPr>
      <dsp:spPr>
        <a:xfrm>
          <a:off x="5533686" y="1050586"/>
          <a:ext cx="1476553" cy="3514706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t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u="sng" kern="1200" dirty="0">
              <a:latin typeface="Bahnschrift Condensed" panose="020B0502040204020203" pitchFamily="34" charset="0"/>
            </a:rPr>
            <a:t>Load Translation Models</a:t>
          </a:r>
          <a:r>
            <a:rPr lang="en-US" sz="1600" u="none" kern="1200" dirty="0">
              <a:latin typeface="Bahnschrift Condensed" panose="020B0502040204020203" pitchFamily="34" charset="0"/>
            </a:rPr>
            <a:t>
Load multiple pre-trained translation models, each capable of translating Bengali to English. (</a:t>
          </a:r>
          <a:r>
            <a:rPr lang="en-US" sz="1600" u="none" kern="1200" dirty="0" err="1">
              <a:latin typeface="Bahnschrift Condensed" panose="020B0502040204020203" pitchFamily="34" charset="0"/>
            </a:rPr>
            <a:t>mBART</a:t>
          </a:r>
          <a:r>
            <a:rPr lang="en-US" sz="1600" u="none" kern="1200" dirty="0">
              <a:latin typeface="Bahnschrift Condensed" panose="020B0502040204020203" pitchFamily="34" charset="0"/>
            </a:rPr>
            <a:t>-large, OPUS-MT, NLLB-200, mT5-small, and IndicTrans-v2)</a:t>
          </a:r>
          <a:endParaRPr lang="en-IN" sz="1400" kern="1200" dirty="0"/>
        </a:p>
      </dsp:txBody>
      <dsp:txXfrm>
        <a:off x="5721129" y="1050586"/>
        <a:ext cx="1289110" cy="3514706"/>
      </dsp:txXfrm>
    </dsp:sp>
    <dsp:sp modelId="{3E902EA1-81A5-49B9-B5D3-680C87514151}">
      <dsp:nvSpPr>
        <dsp:cNvPr id="0" name=""/>
        <dsp:cNvSpPr/>
      </dsp:nvSpPr>
      <dsp:spPr>
        <a:xfrm>
          <a:off x="5534571" y="230555"/>
          <a:ext cx="1476553" cy="8200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Step 4</a:t>
          </a:r>
        </a:p>
      </dsp:txBody>
      <dsp:txXfrm>
        <a:off x="5534571" y="230555"/>
        <a:ext cx="1476553" cy="820031"/>
      </dsp:txXfrm>
    </dsp:sp>
    <dsp:sp modelId="{8481E0A1-3340-4D41-A335-19FC673E8623}">
      <dsp:nvSpPr>
        <dsp:cNvPr id="0" name=""/>
        <dsp:cNvSpPr/>
      </dsp:nvSpPr>
      <dsp:spPr>
        <a:xfrm>
          <a:off x="4057133" y="1050586"/>
          <a:ext cx="1476553" cy="3280627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 </a:t>
          </a:r>
          <a:r>
            <a:rPr lang="en-US" sz="1600" u="sng" kern="1200" dirty="0">
              <a:latin typeface="Bahnschrift Condensed" panose="020B0502040204020203" pitchFamily="34" charset="0"/>
            </a:rPr>
            <a:t>Initialize Metrics</a:t>
          </a:r>
          <a:r>
            <a:rPr lang="en-US" sz="1600" kern="1200" dirty="0">
              <a:latin typeface="Bahnschrift Condensed" panose="020B0502040204020203" pitchFamily="34" charset="0"/>
            </a:rPr>
            <a:t>
Set up evaluation metrics that will be used to assess the quality of the translations. Common metrics include BLEU, ROUGE-L, METEOR, and </a:t>
          </a:r>
          <a:r>
            <a:rPr lang="en-US" sz="1600" kern="1200" dirty="0" err="1">
              <a:latin typeface="Bahnschrift Condensed" panose="020B0502040204020203" pitchFamily="34" charset="0"/>
            </a:rPr>
            <a:t>BERTScore</a:t>
          </a:r>
          <a:r>
            <a:rPr lang="en-US" sz="1600" kern="1200" dirty="0">
              <a:latin typeface="Bahnschrift Condensed" panose="020B0502040204020203" pitchFamily="34" charset="0"/>
            </a:rPr>
            <a:t>.</a:t>
          </a:r>
          <a:endParaRPr lang="en-IN" sz="1600" kern="1200" dirty="0">
            <a:latin typeface="Bahnschrift Condensed" panose="020B0502040204020203" pitchFamily="34" charset="0"/>
          </a:endParaRPr>
        </a:p>
      </dsp:txBody>
      <dsp:txXfrm>
        <a:off x="4244576" y="1050586"/>
        <a:ext cx="1289110" cy="3280627"/>
      </dsp:txXfrm>
    </dsp:sp>
    <dsp:sp modelId="{109E0EDA-2B3E-4E3E-8994-0029C6355C5B}">
      <dsp:nvSpPr>
        <dsp:cNvPr id="0" name=""/>
        <dsp:cNvSpPr/>
      </dsp:nvSpPr>
      <dsp:spPr>
        <a:xfrm>
          <a:off x="4057133" y="351369"/>
          <a:ext cx="1476553" cy="702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Step 3</a:t>
          </a:r>
        </a:p>
      </dsp:txBody>
      <dsp:txXfrm>
        <a:off x="4057133" y="351369"/>
        <a:ext cx="1476553" cy="702739"/>
      </dsp:txXfrm>
    </dsp:sp>
    <dsp:sp modelId="{CAA1B60B-4005-498C-BF51-8CC23986F317}">
      <dsp:nvSpPr>
        <dsp:cNvPr id="0" name=""/>
        <dsp:cNvSpPr/>
      </dsp:nvSpPr>
      <dsp:spPr>
        <a:xfrm>
          <a:off x="2581464" y="1050586"/>
          <a:ext cx="1476553" cy="3046045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u="sng" kern="1200" dirty="0">
              <a:latin typeface="Bahnschrift Condensed" panose="020B0502040204020203" pitchFamily="34" charset="0"/>
            </a:rPr>
            <a:t>Preprocess Data</a:t>
          </a:r>
          <a:endParaRPr lang="en-IN" sz="1800" kern="1200" dirty="0">
            <a:latin typeface="Bahnschrift Condensed" panose="020B0502040204020203" pitchFamily="34" charset="0"/>
          </a:endParaRPr>
        </a:p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Bahnschrift Condensed" panose="020B0502040204020203" pitchFamily="34" charset="0"/>
            </a:rPr>
            <a:t>Tokenize, clean, and prepare the text data for input into the translation models</a:t>
          </a:r>
          <a:endParaRPr lang="en-IN" sz="1800" kern="1200" dirty="0"/>
        </a:p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Bahnschrift Condensed" panose="020B0502040204020203" pitchFamily="34" charset="0"/>
            </a:rPr>
            <a:t>. </a:t>
          </a:r>
          <a:endParaRPr lang="en-IN" sz="1800" kern="1200" dirty="0">
            <a:latin typeface="Bahnschrift Condensed" panose="020B0502040204020203" pitchFamily="34" charset="0"/>
          </a:endParaRPr>
        </a:p>
      </dsp:txBody>
      <dsp:txXfrm>
        <a:off x="2774212" y="1050586"/>
        <a:ext cx="1289110" cy="3046045"/>
      </dsp:txXfrm>
    </dsp:sp>
    <dsp:sp modelId="{110B8938-D06A-4108-98AC-ACBC8EA54C82}">
      <dsp:nvSpPr>
        <dsp:cNvPr id="0" name=""/>
        <dsp:cNvSpPr/>
      </dsp:nvSpPr>
      <dsp:spPr>
        <a:xfrm>
          <a:off x="2581464" y="464633"/>
          <a:ext cx="1476553" cy="5859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Step 2</a:t>
          </a:r>
          <a:endParaRPr lang="en-US" sz="2300" kern="1200" dirty="0"/>
        </a:p>
      </dsp:txBody>
      <dsp:txXfrm>
        <a:off x="2581464" y="464633"/>
        <a:ext cx="1476553" cy="585952"/>
      </dsp:txXfrm>
    </dsp:sp>
    <dsp:sp modelId="{3830D3E1-928E-44CE-8B15-1E0CB9FA2D58}">
      <dsp:nvSpPr>
        <dsp:cNvPr id="0" name=""/>
        <dsp:cNvSpPr/>
      </dsp:nvSpPr>
      <dsp:spPr>
        <a:xfrm>
          <a:off x="1104911" y="1050586"/>
          <a:ext cx="1476553" cy="2811966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u="sng" kern="1200" dirty="0">
              <a:latin typeface="Bahnschrift Condensed" panose="020B0502040204020203" pitchFamily="34" charset="0"/>
            </a:rPr>
            <a:t>Load Dataset</a:t>
          </a:r>
          <a:r>
            <a:rPr lang="en-US" sz="1800" kern="1200" dirty="0">
              <a:latin typeface="Bahnschrift Condensed" panose="020B0502040204020203" pitchFamily="34" charset="0"/>
            </a:rPr>
            <a:t>
Load the dataset containing Bengali sentences (and possibly their English translations) from a CSV file</a:t>
          </a:r>
          <a:r>
            <a:rPr lang="en-US" sz="1800" kern="1200" dirty="0"/>
            <a:t>.</a:t>
          </a:r>
          <a:endParaRPr lang="en-IN" sz="1800" kern="1200" dirty="0"/>
        </a:p>
      </dsp:txBody>
      <dsp:txXfrm>
        <a:off x="1292353" y="1050586"/>
        <a:ext cx="1289110" cy="2811966"/>
      </dsp:txXfrm>
    </dsp:sp>
    <dsp:sp modelId="{689B834B-0576-4B5D-B813-1B600D181483}">
      <dsp:nvSpPr>
        <dsp:cNvPr id="0" name=""/>
        <dsp:cNvSpPr/>
      </dsp:nvSpPr>
      <dsp:spPr>
        <a:xfrm>
          <a:off x="1104911" y="581925"/>
          <a:ext cx="1476553" cy="4686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Step 1</a:t>
          </a:r>
        </a:p>
      </dsp:txBody>
      <dsp:txXfrm>
        <a:off x="1104911" y="581925"/>
        <a:ext cx="1476553" cy="4686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7E8E07-E735-4B93-BBFC-D680D5131202}">
      <dsp:nvSpPr>
        <dsp:cNvPr id="0" name=""/>
        <dsp:cNvSpPr/>
      </dsp:nvSpPr>
      <dsp:spPr>
        <a:xfrm>
          <a:off x="8469994" y="1050586"/>
          <a:ext cx="1476553" cy="3983367"/>
        </a:xfrm>
        <a:prstGeom prst="wedgeRectCallout">
          <a:avLst>
            <a:gd name="adj1" fmla="val 0"/>
            <a:gd name="adj2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53975" tIns="53975" rIns="53975" bIns="53975" numCol="1" spcCol="1270" anchor="t" anchorCtr="0">
          <a:noAutofit/>
        </a:bodyPr>
        <a:lstStyle/>
        <a:p>
          <a:pPr marL="0" lvl="0" indent="0" algn="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 </a:t>
          </a:r>
          <a:r>
            <a:rPr lang="en-US" sz="2400" u="sng" kern="1200" dirty="0">
              <a:latin typeface="Bahnschrift Condensed" panose="020B0502040204020203" pitchFamily="34" charset="0"/>
            </a:rPr>
            <a:t>Generate Report</a:t>
          </a:r>
          <a:r>
            <a:rPr lang="en-US" sz="2400" kern="1200" dirty="0">
              <a:latin typeface="Bahnschrift Condensed" panose="020B0502040204020203" pitchFamily="34" charset="0"/>
            </a:rPr>
            <a:t>
</a:t>
          </a:r>
          <a:r>
            <a:rPr lang="en-US" sz="2000" kern="1200" dirty="0">
              <a:latin typeface="Bahnschrift Condensed" panose="020B0502040204020203" pitchFamily="34" charset="0"/>
            </a:rPr>
            <a:t>Compile the results into a final report that summarizes the performance of each model.</a:t>
          </a:r>
          <a:endParaRPr lang="en-IN" sz="2000" kern="1200" dirty="0">
            <a:latin typeface="Bahnschrift Condensed" panose="020B0502040204020203" pitchFamily="34" charset="0"/>
          </a:endParaRPr>
        </a:p>
      </dsp:txBody>
      <dsp:txXfrm>
        <a:off x="8657437" y="1050586"/>
        <a:ext cx="1289110" cy="3983367"/>
      </dsp:txXfrm>
    </dsp:sp>
    <dsp:sp modelId="{DE3AD868-D3BC-45AD-9AFC-63FE76C68730}">
      <dsp:nvSpPr>
        <dsp:cNvPr id="0" name=""/>
        <dsp:cNvSpPr/>
      </dsp:nvSpPr>
      <dsp:spPr>
        <a:xfrm>
          <a:off x="8487677" y="0"/>
          <a:ext cx="1458870" cy="10546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Step 12</a:t>
          </a:r>
        </a:p>
      </dsp:txBody>
      <dsp:txXfrm>
        <a:off x="8487677" y="0"/>
        <a:ext cx="1458870" cy="1054613"/>
      </dsp:txXfrm>
    </dsp:sp>
    <dsp:sp modelId="{878FC103-C764-4B12-881B-D0533F7D9205}">
      <dsp:nvSpPr>
        <dsp:cNvPr id="0" name=""/>
        <dsp:cNvSpPr/>
      </dsp:nvSpPr>
      <dsp:spPr>
        <a:xfrm>
          <a:off x="7005819" y="1050586"/>
          <a:ext cx="1476553" cy="3749288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66675" tIns="66675" rIns="66675" bIns="66675" numCol="1" spcCol="1270" anchor="t" anchorCtr="0">
          <a:noAutofit/>
        </a:bodyPr>
        <a:lstStyle/>
        <a:p>
          <a:pPr marL="0" lvl="0" indent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u="sng" kern="1200" dirty="0">
              <a:latin typeface="Bahnschrift Condensed" panose="020B0502040204020203" pitchFamily="34" charset="0"/>
            </a:rPr>
            <a:t>Save Detailed CSV</a:t>
          </a:r>
          <a:r>
            <a:rPr lang="en-US" sz="2100" kern="1200" dirty="0">
              <a:latin typeface="Bahnschrift Condensed" panose="020B0502040204020203" pitchFamily="34" charset="0"/>
            </a:rPr>
            <a:t>
</a:t>
          </a:r>
          <a:r>
            <a:rPr lang="en-US" sz="2000" kern="1200" dirty="0">
              <a:latin typeface="Bahnschrift Condensed" panose="020B0502040204020203" pitchFamily="34" charset="0"/>
            </a:rPr>
            <a:t>Save the detailed results, including translations and metric scores, in a CSV file for further analysis.</a:t>
          </a:r>
          <a:endParaRPr lang="en-IN" sz="2000" kern="1200" dirty="0">
            <a:latin typeface="Bahnschrift Condensed" panose="020B0502040204020203" pitchFamily="34" charset="0"/>
          </a:endParaRPr>
        </a:p>
      </dsp:txBody>
      <dsp:txXfrm>
        <a:off x="7193262" y="1050586"/>
        <a:ext cx="1289110" cy="3749288"/>
      </dsp:txXfrm>
    </dsp:sp>
    <dsp:sp modelId="{5587915E-CA91-43B4-B99B-759FA4F90068}">
      <dsp:nvSpPr>
        <dsp:cNvPr id="0" name=""/>
        <dsp:cNvSpPr/>
      </dsp:nvSpPr>
      <dsp:spPr>
        <a:xfrm>
          <a:off x="7011124" y="113263"/>
          <a:ext cx="1476553" cy="9373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Step 11</a:t>
          </a:r>
        </a:p>
      </dsp:txBody>
      <dsp:txXfrm>
        <a:off x="7011124" y="113263"/>
        <a:ext cx="1476553" cy="937322"/>
      </dsp:txXfrm>
    </dsp:sp>
    <dsp:sp modelId="{136B420C-1010-425B-9961-E695DD6222E7}">
      <dsp:nvSpPr>
        <dsp:cNvPr id="0" name=""/>
        <dsp:cNvSpPr/>
      </dsp:nvSpPr>
      <dsp:spPr>
        <a:xfrm>
          <a:off x="5533686" y="1050586"/>
          <a:ext cx="1476553" cy="3514706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63500" tIns="63500" rIns="63500" bIns="6350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u="sng" kern="1200" dirty="0">
              <a:latin typeface="Bahnschrift Condensed" panose="020B0502040204020203" pitchFamily="34" charset="0"/>
            </a:rPr>
            <a:t>Aggregate Results</a:t>
          </a:r>
          <a:r>
            <a:rPr lang="en-US" sz="1800" kern="1200" dirty="0">
              <a:latin typeface="Bahnschrift Condensed" panose="020B0502040204020203" pitchFamily="34" charset="0"/>
            </a:rPr>
            <a:t>
If multiple models are used, aggregate their results to provide a comprehensive evaluation.</a:t>
          </a:r>
          <a:endParaRPr lang="en-IN" sz="1800" kern="1200" dirty="0">
            <a:latin typeface="Bahnschrift Condensed" panose="020B0502040204020203" pitchFamily="34" charset="0"/>
          </a:endParaRPr>
        </a:p>
      </dsp:txBody>
      <dsp:txXfrm>
        <a:off x="5721129" y="1050586"/>
        <a:ext cx="1289110" cy="3514706"/>
      </dsp:txXfrm>
    </dsp:sp>
    <dsp:sp modelId="{3E902EA1-81A5-49B9-B5D3-680C87514151}">
      <dsp:nvSpPr>
        <dsp:cNvPr id="0" name=""/>
        <dsp:cNvSpPr/>
      </dsp:nvSpPr>
      <dsp:spPr>
        <a:xfrm>
          <a:off x="5534571" y="230555"/>
          <a:ext cx="1476553" cy="8200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Step 10</a:t>
          </a:r>
        </a:p>
      </dsp:txBody>
      <dsp:txXfrm>
        <a:off x="5534571" y="230555"/>
        <a:ext cx="1476553" cy="820031"/>
      </dsp:txXfrm>
    </dsp:sp>
    <dsp:sp modelId="{8481E0A1-3340-4D41-A335-19FC673E8623}">
      <dsp:nvSpPr>
        <dsp:cNvPr id="0" name=""/>
        <dsp:cNvSpPr/>
      </dsp:nvSpPr>
      <dsp:spPr>
        <a:xfrm>
          <a:off x="4057133" y="1050586"/>
          <a:ext cx="1476553" cy="3280627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63500" tIns="63500" rIns="63500" bIns="6350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u="sng" kern="1200" dirty="0">
              <a:latin typeface="Bahnschrift Condensed" panose="020B0502040204020203" pitchFamily="34" charset="0"/>
            </a:rPr>
            <a:t>Store Results</a:t>
          </a:r>
          <a:r>
            <a:rPr lang="en-US" sz="2000" kern="1200" dirty="0">
              <a:latin typeface="Bahnschrift Condensed" panose="020B0502040204020203" pitchFamily="34" charset="0"/>
            </a:rPr>
            <a:t>
Store the results of each model's translations and their respective scores.</a:t>
          </a:r>
          <a:endParaRPr lang="en-IN" sz="2000" kern="1200" dirty="0">
            <a:latin typeface="Bahnschrift Condensed" panose="020B0502040204020203" pitchFamily="34" charset="0"/>
          </a:endParaRPr>
        </a:p>
      </dsp:txBody>
      <dsp:txXfrm>
        <a:off x="4244576" y="1050586"/>
        <a:ext cx="1289110" cy="3280627"/>
      </dsp:txXfrm>
    </dsp:sp>
    <dsp:sp modelId="{109E0EDA-2B3E-4E3E-8994-0029C6355C5B}">
      <dsp:nvSpPr>
        <dsp:cNvPr id="0" name=""/>
        <dsp:cNvSpPr/>
      </dsp:nvSpPr>
      <dsp:spPr>
        <a:xfrm>
          <a:off x="4057133" y="351369"/>
          <a:ext cx="1476553" cy="702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Step 9</a:t>
          </a:r>
        </a:p>
      </dsp:txBody>
      <dsp:txXfrm>
        <a:off x="4057133" y="351369"/>
        <a:ext cx="1476553" cy="702739"/>
      </dsp:txXfrm>
    </dsp:sp>
    <dsp:sp modelId="{CAA1B60B-4005-498C-BF51-8CC23986F317}">
      <dsp:nvSpPr>
        <dsp:cNvPr id="0" name=""/>
        <dsp:cNvSpPr/>
      </dsp:nvSpPr>
      <dsp:spPr>
        <a:xfrm>
          <a:off x="2581464" y="1050586"/>
          <a:ext cx="1476553" cy="3046045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63500" tIns="63500" rIns="63500" bIns="6350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u="sng" kern="1200" dirty="0">
              <a:latin typeface="Bahnschrift Condensed" panose="020B0502040204020203" pitchFamily="34" charset="0"/>
            </a:rPr>
            <a:t>Calculate Scores</a:t>
          </a:r>
          <a:r>
            <a:rPr lang="en-US" sz="2000" kern="1200" dirty="0">
              <a:latin typeface="Bahnschrift Condensed" panose="020B0502040204020203" pitchFamily="34" charset="0"/>
            </a:rPr>
            <a:t>
Compare the translated sentences to the reference translations using the initialized metrics.</a:t>
          </a:r>
          <a:endParaRPr lang="en-IN" sz="2000" kern="1200" dirty="0">
            <a:latin typeface="Bahnschrift Condensed" panose="020B0502040204020203" pitchFamily="34" charset="0"/>
          </a:endParaRPr>
        </a:p>
      </dsp:txBody>
      <dsp:txXfrm>
        <a:off x="2774212" y="1050586"/>
        <a:ext cx="1289110" cy="3046045"/>
      </dsp:txXfrm>
    </dsp:sp>
    <dsp:sp modelId="{110B8938-D06A-4108-98AC-ACBC8EA54C82}">
      <dsp:nvSpPr>
        <dsp:cNvPr id="0" name=""/>
        <dsp:cNvSpPr/>
      </dsp:nvSpPr>
      <dsp:spPr>
        <a:xfrm>
          <a:off x="2581464" y="464633"/>
          <a:ext cx="1476553" cy="5859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Step 8</a:t>
          </a:r>
          <a:endParaRPr lang="en-US" sz="2300" kern="1200" dirty="0"/>
        </a:p>
      </dsp:txBody>
      <dsp:txXfrm>
        <a:off x="2581464" y="464633"/>
        <a:ext cx="1476553" cy="585952"/>
      </dsp:txXfrm>
    </dsp:sp>
    <dsp:sp modelId="{3830D3E1-928E-44CE-8B15-1E0CB9FA2D58}">
      <dsp:nvSpPr>
        <dsp:cNvPr id="0" name=""/>
        <dsp:cNvSpPr/>
      </dsp:nvSpPr>
      <dsp:spPr>
        <a:xfrm>
          <a:off x="1104911" y="1050586"/>
          <a:ext cx="1476553" cy="2811966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63500" tIns="63500" rIns="63500" bIns="6350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u="sng" kern="1200" dirty="0">
              <a:latin typeface="Bahnschrift Condensed" panose="020B0502040204020203" pitchFamily="34" charset="0"/>
            </a:rPr>
            <a:t>Translate Texts</a:t>
          </a:r>
          <a:r>
            <a:rPr lang="en-US" sz="2000" kern="1200" dirty="0">
              <a:latin typeface="Bahnschrift Condensed" panose="020B0502040204020203" pitchFamily="34" charset="0"/>
            </a:rPr>
            <a:t>
Use each model to translate the Bengali sentences to English.</a:t>
          </a:r>
          <a:endParaRPr lang="en-IN" sz="2000" kern="1200" dirty="0">
            <a:latin typeface="Bahnschrift Condensed" panose="020B0502040204020203" pitchFamily="34" charset="0"/>
          </a:endParaRPr>
        </a:p>
      </dsp:txBody>
      <dsp:txXfrm>
        <a:off x="1292353" y="1050586"/>
        <a:ext cx="1289110" cy="2811966"/>
      </dsp:txXfrm>
    </dsp:sp>
    <dsp:sp modelId="{689B834B-0576-4B5D-B813-1B600D181483}">
      <dsp:nvSpPr>
        <dsp:cNvPr id="0" name=""/>
        <dsp:cNvSpPr/>
      </dsp:nvSpPr>
      <dsp:spPr>
        <a:xfrm>
          <a:off x="1104911" y="581925"/>
          <a:ext cx="1476553" cy="4686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3025" tIns="73025" rIns="73025" bIns="7302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Step 7</a:t>
          </a:r>
        </a:p>
      </dsp:txBody>
      <dsp:txXfrm>
        <a:off x="1104911" y="581925"/>
        <a:ext cx="1476553" cy="4686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Interconnected Block Process"/>
  <dgm:desc val="Use to show sequential steps in a process. Works best with small amounts of Level 1 text and medium amounts of Level 2 text.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Interconnected Block Process"/>
  <dgm:desc val="Use to show sequential steps in a process. Works best with small amounts of Level 1 text and medium amounts of Level 2 text.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8/30/2024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8/30/2024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65DD-9819-4ABC-A784-477AFBA19C86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1E545-DA4D-4588-A168-A47EEF327FC2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26042-7092-4D96-B3CE-E8E6CFEE88C8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9729644A-97F2-4BC4-BBF7-FC141F507563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04EB7-77EC-481E-BDC6-73CA182AC952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16069-A392-4E44-934F-6743D63E2A4F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9843-3551-47D6-BD3E-346FBDF458AF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2989-19D5-42F7-8321-FE6B75231AF4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9C03C-1F27-412D-AD0B-6423348F1B9B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586761"/>
            <a:ext cx="280731" cy="883759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619CFDC2-5630-4611-9BF0-0EF7C8C4398D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emf"/><Relationship Id="rId4" Type="http://schemas.openxmlformats.org/officeDocument/2006/relationships/oleObject" Target="../embeddings/oleObject2.bin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41148"/>
            <a:ext cx="11267768" cy="32004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  <a:latin typeface="Bahnschrift Condensed" panose="020B0502040204020203" pitchFamily="34" charset="0"/>
              </a:rPr>
              <a:t>Bengali to English Translation Using Pre-trained Models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latin typeface="Bahnschrift Condensed" panose="020B0502040204020203" pitchFamily="34" charset="0"/>
              </a:rPr>
              <a:t> PRESENTED BY</a:t>
            </a:r>
          </a:p>
          <a:p>
            <a:r>
              <a:rPr lang="en-US" sz="3200" dirty="0">
                <a:latin typeface="Bahnschrift Condensed" panose="020B0502040204020203" pitchFamily="34" charset="0"/>
              </a:rPr>
              <a:t> GROUP-4:</a:t>
            </a:r>
          </a:p>
          <a:p>
            <a:r>
              <a:rPr lang="en-US" sz="3200" dirty="0">
                <a:latin typeface="Bahnschrift Condensed" panose="020B0502040204020203" pitchFamily="34" charset="0"/>
              </a:rPr>
              <a:t> 1) SHUBHAM SARKAR</a:t>
            </a:r>
          </a:p>
          <a:p>
            <a:r>
              <a:rPr lang="en-US" sz="3200" dirty="0">
                <a:latin typeface="Bahnschrift Condensed" panose="020B0502040204020203" pitchFamily="34" charset="0"/>
              </a:rPr>
              <a:t> 2) SREYAN DEY</a:t>
            </a:r>
          </a:p>
          <a:p>
            <a:r>
              <a:rPr lang="en-US" sz="3200" dirty="0">
                <a:latin typeface="Bahnschrift Condensed" panose="020B0502040204020203" pitchFamily="34" charset="0"/>
              </a:rPr>
              <a:t> 3) SOUMIK MUKHERJEE</a:t>
            </a:r>
          </a:p>
          <a:p>
            <a:r>
              <a:rPr lang="en-US" sz="3200" dirty="0">
                <a:latin typeface="Bahnschrift Condensed" panose="020B0502040204020203" pitchFamily="34" charset="0"/>
              </a:rPr>
              <a:t> 4) SAIKAT MAITY</a:t>
            </a: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7200" dirty="0">
                <a:latin typeface="Bahnschrift Condensed" panose="020B0502040204020203" pitchFamily="34" charset="0"/>
              </a:rPr>
              <a:t>Evaluation Metrics:</a:t>
            </a:r>
            <a:endParaRPr lang="en-US" sz="7200" dirty="0">
              <a:latin typeface="Bahnschrift Condensed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2223393"/>
            <a:ext cx="9372600" cy="4483101"/>
          </a:xfrm>
        </p:spPr>
        <p:txBody>
          <a:bodyPr>
            <a:no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3200" b="1" dirty="0">
                <a:latin typeface="Bahnschrift Condensed" panose="020B0502040204020203" pitchFamily="34" charset="0"/>
              </a:rPr>
              <a:t>BLEU (Bilingual Evaluation Understudy): </a:t>
            </a:r>
            <a:r>
              <a:rPr lang="en-US" altLang="en-US" sz="3200" dirty="0">
                <a:latin typeface="Bahnschrift Condensed" panose="020B0502040204020203" pitchFamily="34" charset="0"/>
              </a:rPr>
              <a:t>Measures the similarity between the model's translation and reference translations.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3200" b="1" dirty="0">
                <a:latin typeface="Bahnschrift Condensed" panose="020B0502040204020203" pitchFamily="34" charset="0"/>
              </a:rPr>
              <a:t>ROUGE-L: </a:t>
            </a:r>
            <a:r>
              <a:rPr lang="en-US" altLang="en-US" sz="3200" dirty="0">
                <a:latin typeface="Bahnschrift Condensed" panose="020B0502040204020203" pitchFamily="34" charset="0"/>
              </a:rPr>
              <a:t>Focuses on the longest common subsequence between the generated and reference texts.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3200" b="1" dirty="0">
                <a:latin typeface="Bahnschrift Condensed" panose="020B0502040204020203" pitchFamily="34" charset="0"/>
              </a:rPr>
              <a:t>METEOR: </a:t>
            </a:r>
            <a:r>
              <a:rPr lang="en-US" altLang="en-US" sz="3200" dirty="0">
                <a:latin typeface="Bahnschrift Condensed" panose="020B0502040204020203" pitchFamily="34" charset="0"/>
              </a:rPr>
              <a:t>Considers synonyms and stemming, providing a more linguistically informed evaluation.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3200" b="1" dirty="0" err="1">
                <a:latin typeface="Bahnschrift Condensed" panose="020B0502040204020203" pitchFamily="34" charset="0"/>
              </a:rPr>
              <a:t>BERTScore</a:t>
            </a:r>
            <a:r>
              <a:rPr lang="en-US" altLang="en-US" sz="3200" b="1" dirty="0">
                <a:latin typeface="Bahnschrift Condensed" panose="020B0502040204020203" pitchFamily="34" charset="0"/>
              </a:rPr>
              <a:t>: </a:t>
            </a:r>
            <a:r>
              <a:rPr lang="en-US" altLang="en-US" sz="3200" dirty="0">
                <a:latin typeface="Bahnschrift Condensed" panose="020B0502040204020203" pitchFamily="34" charset="0"/>
              </a:rPr>
              <a:t>Uses BERT embeddings to measure the semantic similarity between sentences.</a:t>
            </a:r>
            <a:endParaRPr lang="en-US" sz="32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55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372600" cy="1295400"/>
          </a:xfrm>
        </p:spPr>
        <p:txBody>
          <a:bodyPr>
            <a:normAutofit fontScale="90000"/>
          </a:bodyPr>
          <a:lstStyle/>
          <a:p>
            <a:br>
              <a:rPr lang="en-US" sz="6000" dirty="0">
                <a:latin typeface="Bahnschrift Condensed" panose="020B0502040204020203" pitchFamily="34" charset="0"/>
              </a:rPr>
            </a:br>
            <a:endParaRPr lang="en-US" sz="6000" dirty="0">
              <a:latin typeface="Bahnschrift Condensed" panose="020B0502040204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1E7B627-509D-1949-6C7B-43117C33A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775" y="0"/>
            <a:ext cx="8691716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2218EBE-AE3E-7A0D-AD2B-87E791532A68}"/>
              </a:ext>
            </a:extLst>
          </p:cNvPr>
          <p:cNvSpPr txBox="1"/>
          <p:nvPr/>
        </p:nvSpPr>
        <p:spPr>
          <a:xfrm>
            <a:off x="1881251" y="162232"/>
            <a:ext cx="54555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1">
                    <a:lumMod val="50000"/>
                  </a:schemeClr>
                </a:solidFill>
                <a:latin typeface="Bahnschrift Condensed" panose="020B0502040204020203" pitchFamily="34" charset="0"/>
              </a:rPr>
              <a:t>WORKFLOW</a:t>
            </a:r>
            <a:r>
              <a:rPr lang="en-US" sz="4800" dirty="0">
                <a:latin typeface="Bahnschrift Condensed" panose="020B0502040204020203" pitchFamily="34" charset="0"/>
              </a:rPr>
              <a:t> </a:t>
            </a:r>
            <a:r>
              <a:rPr lang="en-US" sz="4800" dirty="0">
                <a:solidFill>
                  <a:schemeClr val="accent1">
                    <a:lumMod val="50000"/>
                  </a:schemeClr>
                </a:solidFill>
                <a:latin typeface="Bahnschrift Condensed" panose="020B0502040204020203" pitchFamily="34" charset="0"/>
              </a:rPr>
              <a:t>DIAGRAM:</a:t>
            </a:r>
            <a:endParaRPr lang="en-IN" sz="48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30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372600" cy="1295400"/>
          </a:xfrm>
        </p:spPr>
        <p:txBody>
          <a:bodyPr>
            <a:normAutofit fontScale="90000"/>
          </a:bodyPr>
          <a:lstStyle/>
          <a:p>
            <a:br>
              <a:rPr lang="en-US" sz="6000" dirty="0">
                <a:latin typeface="Bahnschrift Condensed" panose="020B0502040204020203" pitchFamily="34" charset="0"/>
              </a:rPr>
            </a:br>
            <a:endParaRPr lang="en-US" sz="6000" dirty="0">
              <a:latin typeface="Bahnschrift Condense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218EBE-AE3E-7A0D-AD2B-87E791532A68}"/>
              </a:ext>
            </a:extLst>
          </p:cNvPr>
          <p:cNvSpPr txBox="1"/>
          <p:nvPr/>
        </p:nvSpPr>
        <p:spPr>
          <a:xfrm>
            <a:off x="1350309" y="0"/>
            <a:ext cx="54555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accent1">
                    <a:lumMod val="50000"/>
                  </a:schemeClr>
                </a:solidFill>
                <a:latin typeface="Bahnschrift Condensed" panose="020B0502040204020203" pitchFamily="34" charset="0"/>
              </a:rPr>
              <a:t>OUTPUT:</a:t>
            </a:r>
            <a:endParaRPr lang="en-IN" sz="80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8B4DEF-C238-18F9-BA53-4452C1CB29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07" y="1447800"/>
            <a:ext cx="11257936" cy="50768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21360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E0D01FE-62AA-5FDD-68B8-500DE80BFF53}"/>
              </a:ext>
            </a:extLst>
          </p:cNvPr>
          <p:cNvSpPr txBox="1"/>
          <p:nvPr/>
        </p:nvSpPr>
        <p:spPr>
          <a:xfrm>
            <a:off x="1278193" y="165547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dirty="0">
                <a:solidFill>
                  <a:schemeClr val="accent1">
                    <a:lumMod val="50000"/>
                  </a:schemeClr>
                </a:solidFill>
                <a:latin typeface="Bahnschrift Condensed" panose="020B0502040204020203" pitchFamily="34" charset="0"/>
              </a:rPr>
              <a:t>RESULT ANALYSIS:</a:t>
            </a:r>
            <a:endParaRPr lang="en-IN" sz="60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dirty="0">
                <a:latin typeface="Bahnschrift Condensed" panose="020B0502040204020203" pitchFamily="34" charset="0"/>
              </a:rPr>
              <a:t>Performance Comparison:</a:t>
            </a:r>
            <a:endParaRPr lang="en-IN" sz="2000" dirty="0">
              <a:latin typeface="Bahnschrift Condensed" panose="020B0502040204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C66464-097C-1710-8E38-D357C11F12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677" y="1536342"/>
            <a:ext cx="4924425" cy="12287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EB156DF-7FE3-BFEC-BE75-124EAAB7EB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677" y="2945604"/>
            <a:ext cx="3143250" cy="1143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CAF58F5-B797-00F8-A239-9105FEA0C476}"/>
              </a:ext>
            </a:extLst>
          </p:cNvPr>
          <p:cNvSpPr txBox="1"/>
          <p:nvPr/>
        </p:nvSpPr>
        <p:spPr>
          <a:xfrm>
            <a:off x="7197213" y="1765983"/>
            <a:ext cx="31432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Bahnschrift Condensed" panose="020B0502040204020203" pitchFamily="34" charset="0"/>
              </a:rPr>
              <a:t>NLLB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6A1235B-A56B-6B2D-FA55-5CCC7B90CF37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 flipV="1">
            <a:off x="6350102" y="2150704"/>
            <a:ext cx="847111" cy="1"/>
          </a:xfrm>
          <a:prstGeom prst="straightConnector1">
            <a:avLst/>
          </a:prstGeom>
          <a:ln>
            <a:solidFill>
              <a:schemeClr val="tx2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66A4F0C-C141-E794-FF8F-775EE006450A}"/>
              </a:ext>
            </a:extLst>
          </p:cNvPr>
          <p:cNvCxnSpPr>
            <a:cxnSpLocks/>
            <a:stCxn id="12" idx="3"/>
            <a:endCxn id="20" idx="1"/>
          </p:cNvCxnSpPr>
          <p:nvPr/>
        </p:nvCxnSpPr>
        <p:spPr>
          <a:xfrm>
            <a:off x="4568927" y="3517104"/>
            <a:ext cx="2628286" cy="17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D42550F-08DD-D7F2-727E-22B2D04340D5}"/>
              </a:ext>
            </a:extLst>
          </p:cNvPr>
          <p:cNvSpPr txBox="1"/>
          <p:nvPr/>
        </p:nvSpPr>
        <p:spPr>
          <a:xfrm>
            <a:off x="7197213" y="3149786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dirty="0">
                <a:latin typeface="Bahnschrift Condensed" panose="020B0502040204020203" pitchFamily="34" charset="0"/>
              </a:rPr>
              <a:t>MT5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F03399-5513-DD4C-B532-860F5D8BDB8D}"/>
              </a:ext>
            </a:extLst>
          </p:cNvPr>
          <p:cNvSpPr txBox="1"/>
          <p:nvPr/>
        </p:nvSpPr>
        <p:spPr>
          <a:xfrm>
            <a:off x="1425677" y="4269141"/>
            <a:ext cx="664660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latin typeface="Bahnschrift Condensed" panose="020B0502040204020203" pitchFamily="34" charset="0"/>
              </a:rPr>
              <a:t>Diversity : </a:t>
            </a:r>
            <a:r>
              <a:rPr lang="en-IN" sz="2400" dirty="0">
                <a:latin typeface="Bahnschrift Condensed" panose="020B0502040204020203" pitchFamily="34" charset="0"/>
              </a:rPr>
              <a:t>Each model has unique strengths, covering a range of capabilities from general multilingual translation to specialized low-resource translation.</a:t>
            </a:r>
          </a:p>
          <a:p>
            <a:r>
              <a:rPr lang="en-IN" sz="2400" b="1" dirty="0">
                <a:latin typeface="Bahnschrift Condensed" panose="020B0502040204020203" pitchFamily="34" charset="0"/>
              </a:rPr>
              <a:t>Complementarity : </a:t>
            </a:r>
            <a:r>
              <a:rPr lang="en-IN" sz="2400" dirty="0">
                <a:latin typeface="Bahnschrift Condensed" panose="020B0502040204020203" pitchFamily="34" charset="0"/>
              </a:rPr>
              <a:t>By using multiple models, you can cross-validate results, ensuring robustness and accuracy in the translation outputs.</a:t>
            </a:r>
          </a:p>
        </p:txBody>
      </p:sp>
    </p:spTree>
    <p:extLst>
      <p:ext uri="{BB962C8B-B14F-4D97-AF65-F5344CB8AC3E}">
        <p14:creationId xmlns:p14="http://schemas.microsoft.com/office/powerpoint/2010/main" val="171859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372600" cy="1295400"/>
          </a:xfrm>
        </p:spPr>
        <p:txBody>
          <a:bodyPr>
            <a:normAutofit fontScale="90000"/>
          </a:bodyPr>
          <a:lstStyle/>
          <a:p>
            <a:br>
              <a:rPr lang="en-US" sz="6000" dirty="0">
                <a:latin typeface="Bahnschrift Condensed" panose="020B0502040204020203" pitchFamily="34" charset="0"/>
              </a:rPr>
            </a:br>
            <a:endParaRPr lang="en-US" sz="6000" dirty="0">
              <a:latin typeface="Bahnschrift Condense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218EBE-AE3E-7A0D-AD2B-87E791532A68}"/>
              </a:ext>
            </a:extLst>
          </p:cNvPr>
          <p:cNvSpPr txBox="1"/>
          <p:nvPr/>
        </p:nvSpPr>
        <p:spPr>
          <a:xfrm>
            <a:off x="1350309" y="0"/>
            <a:ext cx="54555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accent1">
                    <a:lumMod val="50000"/>
                  </a:schemeClr>
                </a:solidFill>
                <a:latin typeface="Bahnschrift Condensed" panose="020B0502040204020203" pitchFamily="34" charset="0"/>
              </a:rPr>
              <a:t>CONCLUSION:</a:t>
            </a:r>
            <a:endParaRPr lang="en-IN" sz="8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4B7A6F-5EFE-28B6-C3F4-01CB2CA17E58}"/>
              </a:ext>
            </a:extLst>
          </p:cNvPr>
          <p:cNvSpPr txBox="1"/>
          <p:nvPr/>
        </p:nvSpPr>
        <p:spPr>
          <a:xfrm>
            <a:off x="1537520" y="1323439"/>
            <a:ext cx="678057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Key Findings: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LLMs show promising results in Bengali to English translation but vary significantly in 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Foundation models trained on multilingual datasets perform better on low-resource languages.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Recommendations: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Incorporate more domain-specific training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Explore model fine-tuning specifically for Bengali-English translation.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Future Work: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Extend evaluation to include human assessments.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Explore neural machine translation (NMT) systems dedicated to Bengali.</a:t>
            </a:r>
          </a:p>
        </p:txBody>
      </p:sp>
    </p:spTree>
    <p:extLst>
      <p:ext uri="{BB962C8B-B14F-4D97-AF65-F5344CB8AC3E}">
        <p14:creationId xmlns:p14="http://schemas.microsoft.com/office/powerpoint/2010/main" val="54651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372600" cy="1295400"/>
          </a:xfrm>
        </p:spPr>
        <p:txBody>
          <a:bodyPr>
            <a:normAutofit fontScale="90000"/>
          </a:bodyPr>
          <a:lstStyle/>
          <a:p>
            <a:br>
              <a:rPr lang="en-US" sz="6000" dirty="0">
                <a:latin typeface="Bahnschrift Condensed" panose="020B0502040204020203" pitchFamily="34" charset="0"/>
              </a:rPr>
            </a:br>
            <a:endParaRPr lang="en-US" sz="6000" dirty="0">
              <a:latin typeface="Bahnschrift Condensed" panose="020B0502040204020203" pitchFamily="34" charset="0"/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41DF630-0658-E9DB-AF81-1CAC57021F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7502156"/>
              </p:ext>
            </p:extLst>
          </p:nvPr>
        </p:nvGraphicFramePr>
        <p:xfrm>
          <a:off x="4680103" y="4936728"/>
          <a:ext cx="2283223" cy="15190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777453" imgH="518081" progId="Package">
                  <p:embed/>
                </p:oleObj>
              </mc:Choice>
              <mc:Fallback>
                <p:oleObj name="Packager Shell Object" showAsIcon="1" r:id="rId2" imgW="777453" imgH="518081" progId="Package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41DF630-0658-E9DB-AF81-1CAC57021FA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80103" y="4936728"/>
                        <a:ext cx="2283223" cy="15190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D01A5C1-438A-65FE-9E24-A92629A060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6660436"/>
              </p:ext>
            </p:extLst>
          </p:nvPr>
        </p:nvGraphicFramePr>
        <p:xfrm>
          <a:off x="4850829" y="1697630"/>
          <a:ext cx="1941769" cy="15143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4" imgW="663046" imgH="518081" progId="Package">
                  <p:embed/>
                </p:oleObj>
              </mc:Choice>
              <mc:Fallback>
                <p:oleObj name="Packager Shell Object" showAsIcon="1" r:id="rId4" imgW="663046" imgH="518081" progId="Package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9D01A5C1-438A-65FE-9E24-A92629A060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50829" y="1697630"/>
                        <a:ext cx="1941769" cy="15143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BDEE852-2E08-FE31-76CC-B748C43FBC50}"/>
              </a:ext>
            </a:extLst>
          </p:cNvPr>
          <p:cNvSpPr txBox="1"/>
          <p:nvPr/>
        </p:nvSpPr>
        <p:spPr>
          <a:xfrm>
            <a:off x="4336026" y="402230"/>
            <a:ext cx="46113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accent1">
                    <a:lumMod val="50000"/>
                  </a:schemeClr>
                </a:solidFill>
                <a:latin typeface="Bahnschrift Condensed" panose="020B0502040204020203" pitchFamily="34" charset="0"/>
              </a:rPr>
              <a:t>MAIN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B20058-CE01-799C-15BA-6BFB6202C687}"/>
              </a:ext>
            </a:extLst>
          </p:cNvPr>
          <p:cNvSpPr txBox="1"/>
          <p:nvPr/>
        </p:nvSpPr>
        <p:spPr>
          <a:xfrm>
            <a:off x="2536723" y="3429000"/>
            <a:ext cx="75413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accent1">
                    <a:lumMod val="50000"/>
                  </a:schemeClr>
                </a:solidFill>
                <a:latin typeface="Bahnschrift Condensed" panose="020B0502040204020203" pitchFamily="34" charset="0"/>
              </a:rPr>
              <a:t>DATA PREPROCESSING CODE</a:t>
            </a:r>
          </a:p>
        </p:txBody>
      </p:sp>
    </p:spTree>
    <p:extLst>
      <p:ext uri="{BB962C8B-B14F-4D97-AF65-F5344CB8AC3E}">
        <p14:creationId xmlns:p14="http://schemas.microsoft.com/office/powerpoint/2010/main" val="103850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63EE27-B9FD-84CA-0816-45C567C14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4427" cy="68580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322362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latin typeface="Bahnschrift Condensed" panose="020B0502040204020203" pitchFamily="34" charset="0"/>
              </a:rPr>
              <a:t>OBJECTIVE AND 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Objective: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 To develop a Bengali to English translation system using existing pre-trained large language models (LLMs).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Condensed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Motivation: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 Accurate translation is crucial for communication in a multilingual world. Bengali, being the 7th most spoken language, requires robust translation solutions for wider accessibility.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1634A8-AA0C-0068-045C-205F4376BA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3110" y="5155115"/>
            <a:ext cx="2262444" cy="15182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2333261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latin typeface="Bahnschrift Condensed" panose="020B0502040204020203" pitchFamily="34" charset="0"/>
              </a:rP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latin typeface="Bahnschrift Condensed" panose="020B0502040204020203" pitchFamily="34" charset="0"/>
              </a:rPr>
              <a:t>Challenge:</a:t>
            </a:r>
            <a:r>
              <a:rPr lang="en-US" sz="3200" dirty="0">
                <a:latin typeface="Bahnschrift Condensed" panose="020B0502040204020203" pitchFamily="34" charset="0"/>
              </a:rPr>
              <a:t> Translating Bengali to English accurately using pre-trained models, ensuring minimal loss in context and meaning.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latin typeface="Bahnschrift Condensed" panose="020B0502040204020203" pitchFamily="34" charset="0"/>
              </a:rPr>
              <a:t>Issues with Current Systems:</a:t>
            </a:r>
            <a:endParaRPr lang="en-US" sz="3200" dirty="0">
              <a:latin typeface="Bahnschrift Condensed" panose="020B0502040204020203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 Condensed" panose="020B0502040204020203" pitchFamily="34" charset="0"/>
              </a:rPr>
              <a:t>Lack of high-quality datasets specifically for Bengali.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 Condensed" panose="020B0502040204020203" pitchFamily="34" charset="0"/>
              </a:rPr>
              <a:t>Existing models often trained primarily on more common languages like English, Spanish, French, etc.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 Condensed" panose="020B0502040204020203" pitchFamily="34" charset="0"/>
              </a:rPr>
              <a:t>Variability in translation quality between different models.</a:t>
            </a:r>
          </a:p>
        </p:txBody>
      </p:sp>
    </p:spTree>
    <p:extLst>
      <p:ext uri="{BB962C8B-B14F-4D97-AF65-F5344CB8AC3E}">
        <p14:creationId xmlns:p14="http://schemas.microsoft.com/office/powerpoint/2010/main" val="143728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600" dirty="0">
                <a:latin typeface="Bahnschrift Condensed" panose="020B0502040204020203" pitchFamily="34" charset="0"/>
              </a:rPr>
              <a:t>Proposed Solution</a:t>
            </a:r>
            <a:endParaRPr lang="en-US" sz="6600" dirty="0">
              <a:latin typeface="Bahnschrift Condensed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Dataset Preparation: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 Manually curate a dataset of Bengali to English translations, ensuring a diverse representation of sentence structures and contexts.(Surveying)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Use Pre-trained LLMs: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 Employ various pre-trained LLMs to translate English sentences back to Bengali.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Evaluation Metrics: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 Use metrics like BLEU, ROUGE, and METEOR to compare the quality of translations against the original dataset.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Model Comparison: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 Evaluate the performance of at </a:t>
            </a:r>
            <a:r>
              <a:rPr kumimoji="0" lang="en-US" altLang="en-US" sz="3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least </a:t>
            </a:r>
            <a:r>
              <a:rPr lang="en-US" altLang="en-US" sz="3200">
                <a:latin typeface="Bahnschrift Condensed" panose="020B0502040204020203" pitchFamily="34" charset="0"/>
              </a:rPr>
              <a:t>5</a:t>
            </a:r>
            <a:r>
              <a:rPr kumimoji="0" lang="en-US" altLang="en-US" sz="3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foundational models on the task</a:t>
            </a:r>
            <a:endParaRPr lang="en-US" sz="3200" dirty="0">
              <a:latin typeface="Bahnschrift Condensed" panose="020B0502040204020203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80F705F-7F7E-49AD-67E8-25391FA18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316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4388" y="243348"/>
            <a:ext cx="9372600" cy="1295400"/>
          </a:xfrm>
        </p:spPr>
        <p:txBody>
          <a:bodyPr>
            <a:noAutofit/>
          </a:bodyPr>
          <a:lstStyle/>
          <a:p>
            <a:r>
              <a:rPr lang="en-US" sz="6600" dirty="0">
                <a:latin typeface="Bahnschrift Condensed" panose="020B0502040204020203" pitchFamily="34" charset="0"/>
              </a:rPr>
              <a:t>Workflow Overview</a:t>
            </a:r>
          </a:p>
        </p:txBody>
      </p:sp>
      <p:graphicFrame>
        <p:nvGraphicFramePr>
          <p:cNvPr id="5" name="Content Placeholder 4" descr="Interconnected block process showing sequence of 3 steps in a process and their task description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97721092"/>
              </p:ext>
            </p:extLst>
          </p:nvPr>
        </p:nvGraphicFramePr>
        <p:xfrm>
          <a:off x="570270" y="1580698"/>
          <a:ext cx="11051459" cy="50339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266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4388" y="243348"/>
            <a:ext cx="9372600" cy="1295400"/>
          </a:xfrm>
        </p:spPr>
        <p:txBody>
          <a:bodyPr>
            <a:noAutofit/>
          </a:bodyPr>
          <a:lstStyle/>
          <a:p>
            <a:r>
              <a:rPr lang="en-US" sz="6600" dirty="0">
                <a:latin typeface="Bahnschrift Condensed" panose="020B0502040204020203" pitchFamily="34" charset="0"/>
              </a:rPr>
              <a:t>Workflow Overview</a:t>
            </a:r>
          </a:p>
        </p:txBody>
      </p:sp>
      <p:graphicFrame>
        <p:nvGraphicFramePr>
          <p:cNvPr id="5" name="Content Placeholder 4" descr="Interconnected block process showing sequence of 3 steps in a process and their task description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89546875"/>
              </p:ext>
            </p:extLst>
          </p:nvPr>
        </p:nvGraphicFramePr>
        <p:xfrm>
          <a:off x="570270" y="1580698"/>
          <a:ext cx="11051459" cy="50339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28180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7200" dirty="0">
                <a:latin typeface="Bahnschrift Condensed" panose="020B0502040204020203" pitchFamily="34" charset="0"/>
              </a:rPr>
              <a:t>Dataset</a:t>
            </a:r>
            <a:endParaRPr lang="en-US" sz="7200" dirty="0">
              <a:latin typeface="Bahnschrift Condensed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2223393"/>
            <a:ext cx="9372600" cy="4483101"/>
          </a:xfrm>
        </p:spPr>
        <p:txBody>
          <a:bodyPr>
            <a:no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3200" b="1" dirty="0">
                <a:latin typeface="Bahnschrift Condensed" panose="020B0502040204020203" pitchFamily="34" charset="0"/>
              </a:rPr>
              <a:t>Source:</a:t>
            </a:r>
            <a:r>
              <a:rPr lang="en-US" altLang="en-US" sz="3200" dirty="0">
                <a:latin typeface="Bahnschrift Condensed" panose="020B0502040204020203" pitchFamily="34" charset="0"/>
              </a:rPr>
              <a:t> Surveying.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3200" b="1" dirty="0">
                <a:latin typeface="Bahnschrift Condensed" panose="020B0502040204020203" pitchFamily="34" charset="0"/>
              </a:rPr>
              <a:t>Size:</a:t>
            </a:r>
            <a:r>
              <a:rPr lang="en-US" altLang="en-US" sz="3200" dirty="0">
                <a:latin typeface="Bahnschrift Condensed" panose="020B0502040204020203" pitchFamily="34" charset="0"/>
              </a:rPr>
              <a:t> Approximately 300 sentences.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3200" b="1" dirty="0">
                <a:latin typeface="Bahnschrift Condensed" panose="020B0502040204020203" pitchFamily="34" charset="0"/>
              </a:rPr>
              <a:t>Quality Control:</a:t>
            </a:r>
            <a:r>
              <a:rPr lang="en-US" altLang="en-US" sz="3200" dirty="0">
                <a:latin typeface="Bahnschrift Condensed" panose="020B0502040204020203" pitchFamily="34" charset="0"/>
              </a:rPr>
              <a:t> Reviewed by native speakers for accuracy and context appropriateness.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3200" b="1" dirty="0">
                <a:latin typeface="Bahnschrift Condensed" panose="020B0502040204020203" pitchFamily="34" charset="0"/>
              </a:rPr>
              <a:t>Challenges:</a:t>
            </a:r>
            <a:r>
              <a:rPr lang="en-US" altLang="en-US" sz="3200" dirty="0">
                <a:latin typeface="Bahnschrift Condensed" panose="020B0502040204020203" pitchFamily="34" charset="0"/>
              </a:rPr>
              <a:t> Ensuring a balanced dataset with complex and simple sentences.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071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F271A1C-B5C4-5C0D-A375-4BF7BBE39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68619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71170"/>
            <a:ext cx="9372600" cy="1295400"/>
          </a:xfrm>
        </p:spPr>
        <p:txBody>
          <a:bodyPr>
            <a:noAutofit/>
          </a:bodyPr>
          <a:lstStyle/>
          <a:p>
            <a:r>
              <a:rPr lang="en-IN" sz="6000" dirty="0">
                <a:latin typeface="Bahnschrift Condensed" panose="020B0502040204020203" pitchFamily="34" charset="0"/>
              </a:rPr>
              <a:t>Explanation of Key Components</a:t>
            </a:r>
            <a:endParaRPr lang="en-US" sz="6000" dirty="0">
              <a:latin typeface="Bahnschrift Condensed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810438"/>
            <a:ext cx="9372600" cy="4483101"/>
          </a:xfrm>
        </p:spPr>
        <p:txBody>
          <a:bodyPr>
            <a:noAutofit/>
          </a:bodyPr>
          <a:lstStyle/>
          <a:p>
            <a:r>
              <a:rPr lang="en-US" sz="2000" b="1" u="sng" dirty="0">
                <a:latin typeface="Bahnschrift Condensed" panose="020B0502040204020203" pitchFamily="34" charset="0"/>
              </a:rPr>
              <a:t>Preprocessing : </a:t>
            </a:r>
          </a:p>
          <a:p>
            <a:r>
              <a:rPr lang="en-US" sz="2000" b="1" dirty="0">
                <a:latin typeface="Bahnschrift Condensed" panose="020B0502040204020203" pitchFamily="34" charset="0"/>
              </a:rPr>
              <a:t>Tokenization, Normalization: Prepare the text data by breaking it down into tokens and ensuring consistency in text formats.</a:t>
            </a:r>
          </a:p>
          <a:p>
            <a:r>
              <a:rPr lang="en-US" sz="2000" b="1" dirty="0">
                <a:latin typeface="Bahnschrift Condensed" panose="020B0502040204020203" pitchFamily="34" charset="0"/>
              </a:rPr>
              <a:t>Positional Encoding: Ensure that the order of words is preserved and understood by the model.</a:t>
            </a:r>
            <a:endParaRPr lang="en-IN" sz="2000" b="1" dirty="0">
              <a:latin typeface="Bahnschrift Condensed" panose="020B0502040204020203" pitchFamily="34" charset="0"/>
            </a:endParaRPr>
          </a:p>
          <a:p>
            <a:r>
              <a:rPr lang="en-IN" sz="2000" b="1" u="sng" dirty="0">
                <a:latin typeface="Bahnschrift Condensed" panose="020B0502040204020203" pitchFamily="34" charset="0"/>
              </a:rPr>
              <a:t>Pre-trained Models Used:</a:t>
            </a:r>
          </a:p>
          <a:p>
            <a:r>
              <a:rPr lang="en-IN" sz="1600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facebook</a:t>
            </a:r>
            <a:r>
              <a:rPr lang="en-IN" sz="16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/mbart-large-50-many-to-many-mmt</a:t>
            </a:r>
            <a:endParaRPr lang="en-IN" sz="16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IN" sz="16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Helsinki-NLP/opus-</a:t>
            </a:r>
            <a:r>
              <a:rPr lang="en-IN" sz="1600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mt</a:t>
            </a:r>
            <a:r>
              <a:rPr lang="en-IN" sz="16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-</a:t>
            </a:r>
            <a:r>
              <a:rPr lang="en-IN" sz="1600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en</a:t>
            </a:r>
            <a:r>
              <a:rPr lang="en-IN" sz="16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-bn</a:t>
            </a:r>
            <a:endParaRPr lang="en-IN" sz="16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IN" sz="1600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facebook</a:t>
            </a:r>
            <a:r>
              <a:rPr lang="en-IN" sz="16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/nllb-200-distilled-600M</a:t>
            </a:r>
            <a:endParaRPr lang="en-IN" sz="16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IN" sz="16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google/mt5-small</a:t>
            </a:r>
          </a:p>
          <a:p>
            <a:r>
              <a:rPr lang="en-IN" sz="16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ai4bharat/indictrans-v2-en-bn</a:t>
            </a:r>
          </a:p>
          <a:p>
            <a:r>
              <a:rPr lang="en-IN" sz="16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ai4bharat/</a:t>
            </a:r>
            <a:r>
              <a:rPr lang="en-IN" sz="1600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indic-bert</a:t>
            </a:r>
            <a:endParaRPr lang="en-IN" sz="16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endParaRPr lang="en-IN" sz="16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endParaRPr lang="en-IN" sz="16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endParaRPr lang="en-IN" sz="2000" b="1" u="sng" dirty="0">
              <a:latin typeface="Bahnschrift Condensed" panose="020B0502040204020203" pitchFamily="34" charset="0"/>
            </a:endParaRPr>
          </a:p>
          <a:p>
            <a:endParaRPr lang="en-IN" sz="2000" b="1" u="sng" dirty="0">
              <a:latin typeface="Bahnschrift Condensed" panose="020B050204020402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32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22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wireframe building presentation (widescreen).potx" id="{58CE74E2-616B-447D-963B-87527DA5909A}" vid="{49D84436-E293-416F-BC4D-7976A1E115A4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wireframe building presentation (widescreen)</Template>
  <TotalTime>92</TotalTime>
  <Words>798</Words>
  <Application>Microsoft Office PowerPoint</Application>
  <PresentationFormat>Widescreen</PresentationFormat>
  <Paragraphs>99</Paragraphs>
  <Slides>16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Bahnschrift Condensed</vt:lpstr>
      <vt:lpstr>Calibri</vt:lpstr>
      <vt:lpstr>Consolas</vt:lpstr>
      <vt:lpstr>Wireframe Building 16x9</vt:lpstr>
      <vt:lpstr>Packager Shell Object</vt:lpstr>
      <vt:lpstr>Bengali to English Translation Using Pre-trained Models</vt:lpstr>
      <vt:lpstr>OBJECTIVE AND MOTIVATION</vt:lpstr>
      <vt:lpstr>Problem Statement</vt:lpstr>
      <vt:lpstr>Proposed Solution</vt:lpstr>
      <vt:lpstr>Workflow Overview</vt:lpstr>
      <vt:lpstr>Workflow Overview</vt:lpstr>
      <vt:lpstr>Dataset</vt:lpstr>
      <vt:lpstr>PowerPoint Presentation</vt:lpstr>
      <vt:lpstr>Explanation of Key Components</vt:lpstr>
      <vt:lpstr>Evaluation Metrics:</vt:lpstr>
      <vt:lpstr> </vt:lpstr>
      <vt:lpstr> </vt:lpstr>
      <vt:lpstr>PowerPoint Presentation</vt:lpstr>
      <vt:lpstr> </vt:lpstr>
      <vt:lpstr>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 mukherjee</dc:creator>
  <cp:lastModifiedBy>shubham sarkar</cp:lastModifiedBy>
  <cp:revision>37</cp:revision>
  <dcterms:created xsi:type="dcterms:W3CDTF">2024-08-30T01:54:14Z</dcterms:created>
  <dcterms:modified xsi:type="dcterms:W3CDTF">2024-08-30T10:00:06Z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